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7BCA15-892B-4B47-BB33-2D660E9B06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3C5311-25C3-4695-8EE4-E72B6239A4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182" y="3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-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8A66D-FFC5-46C2-8E25-D9C512F2DF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47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78DAA-2979-43BF-ADE1-206B10F23A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182" y="9440847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B0C41-6199-4C5F-9BBF-AEE4F21F6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7321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182" y="3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-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2" y="4783161"/>
            <a:ext cx="5446376" cy="39133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47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-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182" y="9440847"/>
            <a:ext cx="2949480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545-5B5A-40A0-8C94-43666EBBF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02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-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8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-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0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-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8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1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3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2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-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6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n-US"/>
              <a:t>-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24B33A-A666-4A73-815B-BD63DD692D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179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911B2-F01C-4519-9CD4-DC9CFADA5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1135540"/>
          </a:xfrm>
        </p:spPr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มาตรฐานการให้บริการของเจ้าหน้าที่ </a:t>
            </a:r>
            <a:r>
              <a:rPr lang="en-US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การสนทนาทางโทรศัพท์</a:t>
            </a:r>
            <a:endParaRPr lang="en-US" sz="4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D5AC50-3BBC-4FE6-BD09-5C91E23FD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53" y="3801709"/>
            <a:ext cx="1800837" cy="203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880108-0D89-4C7E-87E7-9DB0B3D52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19" b="90000" l="1253" r="91464">
                        <a14:foregroundMark x1="23414" y1="29609" x2="23414" y2="29609"/>
                        <a14:foregroundMark x1="60219" y1="6016" x2="60219" y2="6016"/>
                        <a14:foregroundMark x1="72670" y1="1719" x2="72670" y2="1719"/>
                        <a14:foregroundMark x1="6108" y1="60547" x2="6108" y2="60547"/>
                        <a14:foregroundMark x1="67815" y1="87813" x2="67815" y2="87813"/>
                        <a14:foregroundMark x1="11276" y1="77500" x2="11276" y2="77500"/>
                        <a14:foregroundMark x1="17071" y1="79375" x2="17071" y2="79375"/>
                        <a14:foregroundMark x1="2506" y1="72656" x2="2506" y2="72656"/>
                        <a14:foregroundMark x1="3367" y1="69922" x2="3367" y2="69922"/>
                        <a14:foregroundMark x1="1253" y1="67500" x2="1253" y2="67500"/>
                        <a14:foregroundMark x1="51684" y1="56641" x2="51684" y2="56641"/>
                        <a14:foregroundMark x1="7596" y1="14453" x2="7596" y2="14453"/>
                        <a14:foregroundMark x1="89663" y1="13906" x2="89663" y2="13906"/>
                        <a14:foregroundMark x1="91464" y1="16016" x2="91464" y2="16016"/>
                        <a14:foregroundMark x1="37980" y1="52656" x2="58966" y2="64219"/>
                        <a14:foregroundMark x1="47768" y1="57188" x2="54738" y2="539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505" y="3150306"/>
            <a:ext cx="3525090" cy="3533372"/>
          </a:xfrm>
          <a:prstGeom prst="rect">
            <a:avLst/>
          </a:prstGeom>
        </p:spPr>
      </p:pic>
      <p:pic>
        <p:nvPicPr>
          <p:cNvPr id="8" name="Picture 2" descr="คน, เด็กชาย, เข้าด้วยกัน, หนุ่มสาว, เด็ก, กลุ่ม">
            <a:extLst>
              <a:ext uri="{FF2B5EF4-FFF2-40B4-BE49-F238E27FC236}">
                <a16:creationId xmlns:a16="http://schemas.microsoft.com/office/drawing/2014/main" id="{713AF1FA-3043-4929-960B-C952A1B8FC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2" t="19090" r="459" b="17551"/>
          <a:stretch/>
        </p:blipFill>
        <p:spPr bwMode="auto">
          <a:xfrm>
            <a:off x="7857059" y="3894053"/>
            <a:ext cx="3525090" cy="19435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95E1932-6F0C-43C2-BB74-1BDD95C3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57373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DA03-1B99-42CE-A788-E2EC217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29841"/>
            <a:ext cx="11029616" cy="1006679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กรณีรับโทรศัพท์จากผู้รับบริการ</a:t>
            </a:r>
            <a:endParaRPr lang="en-US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62F5C-EA64-452F-B4C0-24BD540435B7}"/>
              </a:ext>
            </a:extLst>
          </p:cNvPr>
          <p:cNvSpPr txBox="1"/>
          <p:nvPr/>
        </p:nvSpPr>
        <p:spPr>
          <a:xfrm>
            <a:off x="869659" y="2248249"/>
            <a:ext cx="10452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มาตรฐานการปฏิบัติงาน</a:t>
            </a:r>
          </a:p>
          <a:p>
            <a:r>
              <a:rPr lang="th-TH" sz="4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	1. กล่าวคำทักทายทางโทรศัพท์ด้วยความสุภาพ</a:t>
            </a:r>
          </a:p>
          <a:p>
            <a:r>
              <a:rPr lang="th-TH" sz="4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2. กล่าวขอบคุณลูกค้า</a:t>
            </a:r>
            <a:endParaRPr lang="en-US" sz="4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3D75A2-6B44-45A7-99AF-DFFF00C7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657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C0CEB6-2866-4483-B6CD-8FD148530BE4}"/>
              </a:ext>
            </a:extLst>
          </p:cNvPr>
          <p:cNvSpPr/>
          <p:nvPr/>
        </p:nvSpPr>
        <p:spPr>
          <a:xfrm>
            <a:off x="2106335" y="5206801"/>
            <a:ext cx="7617204" cy="6288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8E8F88-0AA2-4FF2-9FDB-3C592B9A4EC5}"/>
              </a:ext>
            </a:extLst>
          </p:cNvPr>
          <p:cNvSpPr/>
          <p:nvPr/>
        </p:nvSpPr>
        <p:spPr>
          <a:xfrm>
            <a:off x="2114724" y="4442032"/>
            <a:ext cx="7617204" cy="62882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3B00BF-E702-4866-AAB5-850D0EB5C9B0}"/>
              </a:ext>
            </a:extLst>
          </p:cNvPr>
          <p:cNvSpPr/>
          <p:nvPr/>
        </p:nvSpPr>
        <p:spPr>
          <a:xfrm>
            <a:off x="2143385" y="2736424"/>
            <a:ext cx="7617204" cy="15696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CDA03-1B99-42CE-A788-E2EC217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29841"/>
            <a:ext cx="11029616" cy="1006679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กรณีรับโทรศัพท์จากผู้รับบริการ (ต่อ)</a:t>
            </a:r>
            <a:endParaRPr lang="en-US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62F5C-EA64-452F-B4C0-24BD540435B7}"/>
              </a:ext>
            </a:extLst>
          </p:cNvPr>
          <p:cNvSpPr txBox="1"/>
          <p:nvPr/>
        </p:nvSpPr>
        <p:spPr>
          <a:xfrm>
            <a:off x="886437" y="1879376"/>
            <a:ext cx="10452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กล่าวคำทักทายทางโทรศัพท์ด้วยความสุภาพ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64385-7683-4039-B508-E6E4FB51EBA7}"/>
              </a:ext>
            </a:extLst>
          </p:cNvPr>
          <p:cNvSpPr txBox="1"/>
          <p:nvPr/>
        </p:nvSpPr>
        <p:spPr>
          <a:xfrm>
            <a:off x="2578914" y="2758382"/>
            <a:ext cx="6746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สวัสดีค่ะ/ครับ...(ชื่อหน่วยงาน)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    ดิฉัน/ผม ... ยินดีให้บริการค่ะ/ครับ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    ติดต่อสอบถามเรื่องอะไรคะ/ครับ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50C9EF-7923-47A5-BD34-63B9577EE91D}"/>
              </a:ext>
            </a:extLst>
          </p:cNvPr>
          <p:cNvSpPr txBox="1"/>
          <p:nvPr/>
        </p:nvSpPr>
        <p:spPr>
          <a:xfrm>
            <a:off x="2443991" y="5228823"/>
            <a:ext cx="7200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ดิฉัน/ผม ขอทราบชื่อคุณ/บริษัท ด้วยค่ะ/ครับ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DDB536-1901-47C4-B81F-A5CBD4B5C29C}"/>
              </a:ext>
            </a:extLst>
          </p:cNvPr>
          <p:cNvSpPr txBox="1"/>
          <p:nvPr/>
        </p:nvSpPr>
        <p:spPr>
          <a:xfrm>
            <a:off x="2460072" y="4442032"/>
            <a:ext cx="674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ผู้รับบริการ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D0A8F32-073C-4EE2-AE29-80EC3D382697}"/>
              </a:ext>
            </a:extLst>
          </p:cNvPr>
          <p:cNvSpPr/>
          <p:nvPr/>
        </p:nvSpPr>
        <p:spPr>
          <a:xfrm>
            <a:off x="2114724" y="5978644"/>
            <a:ext cx="7617204" cy="62882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DC2FC7-8936-4EA1-A178-BB58BC00A9A4}"/>
              </a:ext>
            </a:extLst>
          </p:cNvPr>
          <p:cNvSpPr txBox="1"/>
          <p:nvPr/>
        </p:nvSpPr>
        <p:spPr>
          <a:xfrm>
            <a:off x="2460072" y="5978644"/>
            <a:ext cx="674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ผู้รับบริการ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</a:t>
            </a:r>
          </a:p>
        </p:txBody>
      </p:sp>
      <p:pic>
        <p:nvPicPr>
          <p:cNvPr id="1026" name="Picture 2" descr="คน, เด็กชาย, เข้าด้วยกัน, หนุ่มสาว, เด็ก, กลุ่ม">
            <a:extLst>
              <a:ext uri="{FF2B5EF4-FFF2-40B4-BE49-F238E27FC236}">
                <a16:creationId xmlns:a16="http://schemas.microsoft.com/office/drawing/2014/main" id="{6FD08496-3883-4250-804D-A30282438D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2" t="19090" r="459" b="17551"/>
          <a:stretch/>
        </p:blipFill>
        <p:spPr bwMode="auto">
          <a:xfrm>
            <a:off x="680224" y="4488745"/>
            <a:ext cx="975921" cy="538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6996B7-4319-4934-8AA7-8BB686F53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37" y="3110480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BF7285-0561-440B-9C1E-10C9C0491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0" y="5202690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" descr="คน, เด็กชาย, เข้าด้วยกัน, หนุ่มสาว, เด็ก, กลุ่ม">
            <a:extLst>
              <a:ext uri="{FF2B5EF4-FFF2-40B4-BE49-F238E27FC236}">
                <a16:creationId xmlns:a16="http://schemas.microsoft.com/office/drawing/2014/main" id="{5607875E-DFCB-4DF3-BDF8-08D39FF61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2" t="19090" r="459" b="17551"/>
          <a:stretch/>
        </p:blipFill>
        <p:spPr bwMode="auto">
          <a:xfrm>
            <a:off x="712050" y="6005729"/>
            <a:ext cx="975921" cy="538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Date Placeholder 21">
            <a:extLst>
              <a:ext uri="{FF2B5EF4-FFF2-40B4-BE49-F238E27FC236}">
                <a16:creationId xmlns:a16="http://schemas.microsoft.com/office/drawing/2014/main" id="{94DBB8B8-758D-4EEE-8917-8D457D27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0964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8E8F88-0AA2-4FF2-9FDB-3C592B9A4EC5}"/>
              </a:ext>
            </a:extLst>
          </p:cNvPr>
          <p:cNvSpPr/>
          <p:nvPr/>
        </p:nvSpPr>
        <p:spPr>
          <a:xfrm>
            <a:off x="3770849" y="4712396"/>
            <a:ext cx="4362275" cy="62882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3B00BF-E702-4866-AAB5-850D0EB5C9B0}"/>
              </a:ext>
            </a:extLst>
          </p:cNvPr>
          <p:cNvSpPr/>
          <p:nvPr/>
        </p:nvSpPr>
        <p:spPr>
          <a:xfrm>
            <a:off x="2143385" y="2736424"/>
            <a:ext cx="7617204" cy="15696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CDA03-1B99-42CE-A788-E2EC217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29841"/>
            <a:ext cx="11029616" cy="1006679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กรณีรับโทรศัพท์จากผู้รับบริการ (ต่อ)</a:t>
            </a:r>
            <a:endParaRPr lang="en-US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62F5C-EA64-452F-B4C0-24BD540435B7}"/>
              </a:ext>
            </a:extLst>
          </p:cNvPr>
          <p:cNvSpPr txBox="1"/>
          <p:nvPr/>
        </p:nvSpPr>
        <p:spPr>
          <a:xfrm>
            <a:off x="886437" y="1879376"/>
            <a:ext cx="10452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กรณีโอนสายโทรศัพท์ (มีเจ้าหน้าที่รับสาย)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64385-7683-4039-B508-E6E4FB51EBA7}"/>
              </a:ext>
            </a:extLst>
          </p:cNvPr>
          <p:cNvSpPr txBox="1"/>
          <p:nvPr/>
        </p:nvSpPr>
        <p:spPr>
          <a:xfrm>
            <a:off x="2578914" y="2758382"/>
            <a:ext cx="6746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กรุณาถือสายรอสักครู่นะคะ/ครับ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    ดิฉัน/ผม จะติดต่อ....(บอกชื่อ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    หน่วยงาน/ฝ่าย) ให้ค่ะ/ครับ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DDB536-1901-47C4-B81F-A5CBD4B5C29C}"/>
              </a:ext>
            </a:extLst>
          </p:cNvPr>
          <p:cNvSpPr txBox="1"/>
          <p:nvPr/>
        </p:nvSpPr>
        <p:spPr>
          <a:xfrm>
            <a:off x="4644004" y="4685089"/>
            <a:ext cx="348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กดปุ่มพักสายเพื่อโอน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76996B7-4319-4934-8AA7-8BB686F53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37" y="3110480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D2596127-8AC0-4AB8-8B2E-97CEFEE0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2312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C0CEB6-2866-4483-B6CD-8FD148530BE4}"/>
              </a:ext>
            </a:extLst>
          </p:cNvPr>
          <p:cNvSpPr/>
          <p:nvPr/>
        </p:nvSpPr>
        <p:spPr>
          <a:xfrm>
            <a:off x="2106334" y="5961811"/>
            <a:ext cx="8690295" cy="6288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8E8F88-0AA2-4FF2-9FDB-3C592B9A4EC5}"/>
              </a:ext>
            </a:extLst>
          </p:cNvPr>
          <p:cNvSpPr/>
          <p:nvPr/>
        </p:nvSpPr>
        <p:spPr>
          <a:xfrm>
            <a:off x="2102137" y="5095435"/>
            <a:ext cx="8694493" cy="62882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3B00BF-E702-4866-AAB5-850D0EB5C9B0}"/>
              </a:ext>
            </a:extLst>
          </p:cNvPr>
          <p:cNvSpPr/>
          <p:nvPr/>
        </p:nvSpPr>
        <p:spPr>
          <a:xfrm>
            <a:off x="2143385" y="2736423"/>
            <a:ext cx="8653246" cy="21265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CDA03-1B99-42CE-A788-E2EC217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29841"/>
            <a:ext cx="11029616" cy="1006679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กรณีรับโทรศัพท์จากผู้รับบริการ (ต่อ)</a:t>
            </a:r>
            <a:endParaRPr lang="en-US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62F5C-EA64-452F-B4C0-24BD540435B7}"/>
              </a:ext>
            </a:extLst>
          </p:cNvPr>
          <p:cNvSpPr txBox="1"/>
          <p:nvPr/>
        </p:nvSpPr>
        <p:spPr>
          <a:xfrm>
            <a:off x="886437" y="1879376"/>
            <a:ext cx="10452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กรณีโอนสายโทรศัพท์ (ไม่มีเจ้าหน้าที่รับสาย)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64385-7683-4039-B508-E6E4FB51EBA7}"/>
              </a:ext>
            </a:extLst>
          </p:cNvPr>
          <p:cNvSpPr txBox="1"/>
          <p:nvPr/>
        </p:nvSpPr>
        <p:spPr>
          <a:xfrm>
            <a:off x="2578914" y="2724826"/>
            <a:ext cx="79912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ขอโทษที่ให้รอสายนะคะ/ครับ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    ขณะนี้ไม่มีเจ้าหน้าที่รับสายค่ะ/ครับ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    กรุณาฝากชื่อและเบอร์โทรติดต่อไว้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		    เพื่อดิฉัน/ผม จะแจ้งเจ้าหน้าที่ที่เกี่ยวข้องติดต่อกลับค่ะ/ครับ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50C9EF-7923-47A5-BD34-63B9577EE91D}"/>
              </a:ext>
            </a:extLst>
          </p:cNvPr>
          <p:cNvSpPr txBox="1"/>
          <p:nvPr/>
        </p:nvSpPr>
        <p:spPr>
          <a:xfrm>
            <a:off x="2443990" y="5983833"/>
            <a:ext cx="8243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คุณสามารถติดต่อหน่วยงานฝ่ายนี้ได้ที่เบอร์โทร....ค่ะ/ครับ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DDB536-1901-47C4-B81F-A5CBD4B5C29C}"/>
              </a:ext>
            </a:extLst>
          </p:cNvPr>
          <p:cNvSpPr txBox="1"/>
          <p:nvPr/>
        </p:nvSpPr>
        <p:spPr>
          <a:xfrm>
            <a:off x="2447486" y="5095435"/>
            <a:ext cx="674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ผู้รับบริการ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</a:t>
            </a:r>
          </a:p>
        </p:txBody>
      </p:sp>
      <p:pic>
        <p:nvPicPr>
          <p:cNvPr id="1026" name="Picture 2" descr="คน, เด็กชาย, เข้าด้วยกัน, หนุ่มสาว, เด็ก, กลุ่ม">
            <a:extLst>
              <a:ext uri="{FF2B5EF4-FFF2-40B4-BE49-F238E27FC236}">
                <a16:creationId xmlns:a16="http://schemas.microsoft.com/office/drawing/2014/main" id="{6FD08496-3883-4250-804D-A30282438D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2" t="19090" r="459" b="17551"/>
          <a:stretch/>
        </p:blipFill>
        <p:spPr bwMode="auto">
          <a:xfrm>
            <a:off x="667638" y="5142148"/>
            <a:ext cx="975921" cy="538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6996B7-4319-4934-8AA7-8BB686F53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37" y="3110480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BF7285-0561-440B-9C1E-10C9C0491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0" y="5957700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4A077EA6-2CC4-4521-88E1-AA649601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3973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8E8F88-0AA2-4FF2-9FDB-3C592B9A4EC5}"/>
              </a:ext>
            </a:extLst>
          </p:cNvPr>
          <p:cNvSpPr/>
          <p:nvPr/>
        </p:nvSpPr>
        <p:spPr>
          <a:xfrm>
            <a:off x="3653404" y="4712396"/>
            <a:ext cx="4362275" cy="62882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3B00BF-E702-4866-AAB5-850D0EB5C9B0}"/>
              </a:ext>
            </a:extLst>
          </p:cNvPr>
          <p:cNvSpPr/>
          <p:nvPr/>
        </p:nvSpPr>
        <p:spPr>
          <a:xfrm>
            <a:off x="2143384" y="3135752"/>
            <a:ext cx="7617204" cy="637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CDA03-1B99-42CE-A788-E2EC217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29841"/>
            <a:ext cx="11029616" cy="1006679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กรณีรับโทรศัพท์จากผู้รับบริการ (ต่อ)</a:t>
            </a:r>
            <a:endParaRPr lang="en-US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62F5C-EA64-452F-B4C0-24BD540435B7}"/>
              </a:ext>
            </a:extLst>
          </p:cNvPr>
          <p:cNvSpPr txBox="1"/>
          <p:nvPr/>
        </p:nvSpPr>
        <p:spPr>
          <a:xfrm>
            <a:off x="886437" y="1879376"/>
            <a:ext cx="10452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กล่าวคำขอบคุณลูกค้า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64385-7683-4039-B508-E6E4FB51EBA7}"/>
              </a:ext>
            </a:extLst>
          </p:cNvPr>
          <p:cNvSpPr txBox="1"/>
          <p:nvPr/>
        </p:nvSpPr>
        <p:spPr>
          <a:xfrm>
            <a:off x="2578913" y="3157710"/>
            <a:ext cx="674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ขอบคุณที่ใช้บริการสรรพสามิต ค่ะ/ครับ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DDB536-1901-47C4-B81F-A5CBD4B5C29C}"/>
              </a:ext>
            </a:extLst>
          </p:cNvPr>
          <p:cNvSpPr txBox="1"/>
          <p:nvPr/>
        </p:nvSpPr>
        <p:spPr>
          <a:xfrm>
            <a:off x="4727895" y="4734418"/>
            <a:ext cx="348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จบการสนทนา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76996B7-4319-4934-8AA7-8BB686F53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37" y="3110480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658E1AA-D5CE-4F38-9CD7-B75D9E90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08743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DA03-1B99-42CE-A788-E2EC217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29841"/>
            <a:ext cx="11029616" cy="1006679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กรณีโทรศัพท์ติดต่อผู้รับบริการ</a:t>
            </a:r>
            <a:endParaRPr lang="en-US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62F5C-EA64-452F-B4C0-24BD540435B7}"/>
              </a:ext>
            </a:extLst>
          </p:cNvPr>
          <p:cNvSpPr txBox="1"/>
          <p:nvPr/>
        </p:nvSpPr>
        <p:spPr>
          <a:xfrm>
            <a:off x="869659" y="2248249"/>
            <a:ext cx="104526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มาตรฐานการปฏิบัติงาน</a:t>
            </a:r>
          </a:p>
          <a:p>
            <a:r>
              <a:rPr lang="th-TH" sz="4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	1. กล่าวคำทักทายทางโทรศัพท์ด้วยความสุภาพ</a:t>
            </a:r>
          </a:p>
          <a:p>
            <a:r>
              <a:rPr lang="th-TH" sz="4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2. แจ้งวัตถุประสงค์ในการติดต่อ</a:t>
            </a:r>
          </a:p>
          <a:p>
            <a:r>
              <a:rPr lang="th-TH" sz="4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3. กล่าวจบการสนทนา</a:t>
            </a:r>
            <a:endParaRPr lang="en-US" sz="4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2FCC8-0D11-42A9-9BCD-827F2CE07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2641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C0CEB6-2866-4483-B6CD-8FD148530BE4}"/>
              </a:ext>
            </a:extLst>
          </p:cNvPr>
          <p:cNvSpPr/>
          <p:nvPr/>
        </p:nvSpPr>
        <p:spPr>
          <a:xfrm>
            <a:off x="2131502" y="4533822"/>
            <a:ext cx="7617204" cy="6288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8E8F88-0AA2-4FF2-9FDB-3C592B9A4EC5}"/>
              </a:ext>
            </a:extLst>
          </p:cNvPr>
          <p:cNvSpPr/>
          <p:nvPr/>
        </p:nvSpPr>
        <p:spPr>
          <a:xfrm>
            <a:off x="2148280" y="3796079"/>
            <a:ext cx="7617204" cy="62882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33B00BF-E702-4866-AAB5-850D0EB5C9B0}"/>
              </a:ext>
            </a:extLst>
          </p:cNvPr>
          <p:cNvSpPr/>
          <p:nvPr/>
        </p:nvSpPr>
        <p:spPr>
          <a:xfrm>
            <a:off x="2143385" y="2585422"/>
            <a:ext cx="7617204" cy="1099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CDA03-1B99-42CE-A788-E2EC217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29841"/>
            <a:ext cx="11029616" cy="1006679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กรณีโทรศัพท์ติดต่อผู้รับบริการ (ต่อ)</a:t>
            </a:r>
            <a:endParaRPr lang="en-US" sz="6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862F5C-EA64-452F-B4C0-24BD540435B7}"/>
              </a:ext>
            </a:extLst>
          </p:cNvPr>
          <p:cNvSpPr txBox="1"/>
          <p:nvPr/>
        </p:nvSpPr>
        <p:spPr>
          <a:xfrm>
            <a:off x="886437" y="1845820"/>
            <a:ext cx="10452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กล่าวคำทักทายทางโทรศัพท์ด้วยความสุภาพ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64385-7683-4039-B508-E6E4FB51EBA7}"/>
              </a:ext>
            </a:extLst>
          </p:cNvPr>
          <p:cNvSpPr txBox="1"/>
          <p:nvPr/>
        </p:nvSpPr>
        <p:spPr>
          <a:xfrm>
            <a:off x="2578914" y="2607380"/>
            <a:ext cx="6746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สวัสดีค่ะ/ครับ... ดิฉัน/ผม... จาก</a:t>
            </a:r>
          </a:p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	    (ชื่อหน่วยงาน) ขอเรียนสายคุณ...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50C9EF-7923-47A5-BD34-63B9577EE91D}"/>
              </a:ext>
            </a:extLst>
          </p:cNvPr>
          <p:cNvSpPr txBox="1"/>
          <p:nvPr/>
        </p:nvSpPr>
        <p:spPr>
          <a:xfrm>
            <a:off x="2443294" y="4555844"/>
            <a:ext cx="7200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แจ้งวัตถุประสงค์ในการติดต่อ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DDB536-1901-47C4-B81F-A5CBD4B5C29C}"/>
              </a:ext>
            </a:extLst>
          </p:cNvPr>
          <p:cNvSpPr txBox="1"/>
          <p:nvPr/>
        </p:nvSpPr>
        <p:spPr>
          <a:xfrm>
            <a:off x="2477547" y="3747738"/>
            <a:ext cx="6746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ผู้รับบริการ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..............................................</a:t>
            </a:r>
          </a:p>
        </p:txBody>
      </p:sp>
      <p:pic>
        <p:nvPicPr>
          <p:cNvPr id="1026" name="Picture 2" descr="คน, เด็กชาย, เข้าด้วยกัน, หนุ่มสาว, เด็ก, กลุ่ม">
            <a:extLst>
              <a:ext uri="{FF2B5EF4-FFF2-40B4-BE49-F238E27FC236}">
                <a16:creationId xmlns:a16="http://schemas.microsoft.com/office/drawing/2014/main" id="{6FD08496-3883-4250-804D-A30282438D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92" t="19090" r="459" b="17551"/>
          <a:stretch/>
        </p:blipFill>
        <p:spPr bwMode="auto">
          <a:xfrm>
            <a:off x="713780" y="3842792"/>
            <a:ext cx="975921" cy="5380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6996B7-4319-4934-8AA7-8BB686F53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46" y="2816490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BF7285-0561-440B-9C1E-10C9C0491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63" y="4529711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15F9F36-7A36-469D-84B9-F696A09D2934}"/>
              </a:ext>
            </a:extLst>
          </p:cNvPr>
          <p:cNvSpPr txBox="1"/>
          <p:nvPr/>
        </p:nvSpPr>
        <p:spPr>
          <a:xfrm>
            <a:off x="843092" y="5196855"/>
            <a:ext cx="10452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กล่าวจบการสนทนา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3B99259-97F2-48CF-A515-BE7FD68A7728}"/>
              </a:ext>
            </a:extLst>
          </p:cNvPr>
          <p:cNvSpPr/>
          <p:nvPr/>
        </p:nvSpPr>
        <p:spPr>
          <a:xfrm>
            <a:off x="2143385" y="5959449"/>
            <a:ext cx="7617204" cy="6288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FB1410-234F-421C-8D2C-F0DC7C53C4A7}"/>
              </a:ext>
            </a:extLst>
          </p:cNvPr>
          <p:cNvSpPr txBox="1"/>
          <p:nvPr/>
        </p:nvSpPr>
        <p:spPr>
          <a:xfrm>
            <a:off x="2455177" y="5981471"/>
            <a:ext cx="7200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 </a:t>
            </a:r>
            <a:r>
              <a:rPr lang="en-US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ขอบคุณค่ะ/ครับ  สวัสดีค่ะ/ครับ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0D7842A-DCF6-40A5-BA82-AA0095786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46" y="5955338"/>
            <a:ext cx="563499" cy="637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B2B098A-AB4E-42FE-B781-600186DC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256044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137</TotalTime>
  <Words>393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TH SarabunIT๙</vt:lpstr>
      <vt:lpstr>Wingdings 2</vt:lpstr>
      <vt:lpstr>Dividend</vt:lpstr>
      <vt:lpstr>มาตรฐานการให้บริการของเจ้าหน้าที่ : การสนทนาทางโทรศัพท์</vt:lpstr>
      <vt:lpstr>1. กรณีรับโทรศัพท์จากผู้รับบริการ</vt:lpstr>
      <vt:lpstr>1. กรณีรับโทรศัพท์จากผู้รับบริการ (ต่อ)</vt:lpstr>
      <vt:lpstr>1. กรณีรับโทรศัพท์จากผู้รับบริการ (ต่อ)</vt:lpstr>
      <vt:lpstr>1. กรณีรับโทรศัพท์จากผู้รับบริการ (ต่อ)</vt:lpstr>
      <vt:lpstr>1. กรณีรับโทรศัพท์จากผู้รับบริการ (ต่อ)</vt:lpstr>
      <vt:lpstr>2. กรณีโทรศัพท์ติดต่อผู้รับบริการ</vt:lpstr>
      <vt:lpstr>2. กรณีโทรศัพท์ติดต่อผู้รับบริการ (ต่อ)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มาตรฐานการให้บริการของเจ้าหน้าที่ : การสนทนาทางโทรศัพท์</dc:title>
  <dc:creator>admin</dc:creator>
  <cp:lastModifiedBy>admin</cp:lastModifiedBy>
  <cp:revision>11</cp:revision>
  <cp:lastPrinted>2020-10-09T10:33:43Z</cp:lastPrinted>
  <dcterms:created xsi:type="dcterms:W3CDTF">2020-10-09T08:17:32Z</dcterms:created>
  <dcterms:modified xsi:type="dcterms:W3CDTF">2020-10-09T10:34:34Z</dcterms:modified>
</cp:coreProperties>
</file>