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0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855C7CB-8626-4C0D-966F-59DC5980F1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479" cy="4984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8F5074-8223-4DC9-B208-89B91F8B7F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182" y="0"/>
            <a:ext cx="2949479" cy="4984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BECCCB-00C5-4F90-9E23-0E3EE36927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46"/>
            <a:ext cx="2949479" cy="4984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ED5EB-4780-44B2-902F-A0F21EA76C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182" y="9440846"/>
            <a:ext cx="2949479" cy="4984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9D8A7-28C6-4C7F-847F-5B14B4387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2225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479" cy="4984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182" y="0"/>
            <a:ext cx="2949479" cy="4984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2" y="4783158"/>
            <a:ext cx="5446376" cy="39133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46"/>
            <a:ext cx="2949479" cy="4984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182" y="9440846"/>
            <a:ext cx="2949479" cy="4984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7B352-1BFE-442A-B31A-4D28A0C59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1477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1CCB-3205-471A-AD86-C0C6FD8C71E5}" type="datetime1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336AC16E-1593-4DC7-95E4-342714F6CE39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1495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AF50-9CDA-4861-B34E-8C64589CE964}" type="datetime1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C16E-1593-4DC7-95E4-342714F6CE39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165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DD2C-8602-4DDA-92B3-CAE1BE1BCB23}" type="datetime1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C16E-1593-4DC7-95E4-342714F6CE39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162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1E3FD9AD-B508-4D2E-A48C-F09674C1AB35}" type="datetime1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C16E-1593-4DC7-95E4-342714F6CE39}" type="slidenum">
              <a:rPr lang="en-US" smtClean="0"/>
              <a:t>‹#›</a:t>
            </a:fld>
            <a:endParaRPr 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504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907E4-16C0-4B10-9CBC-B9895CE45D0E}" type="datetime1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C16E-1593-4DC7-95E4-342714F6CE39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564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1718-809B-46B5-830E-FF3F9C4D7DFF}" type="datetime1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C16E-1593-4DC7-95E4-342714F6CE39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14495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0CC-3A29-48DC-AD0B-F3753827AA8A}" type="datetime1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C16E-1593-4DC7-95E4-342714F6CE39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60570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1BAF-329F-4329-B9F3-D3D67E42F9A3}" type="datetime1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C16E-1593-4DC7-95E4-342714F6CE39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817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8E4A-760C-487F-BB0A-3AC0E8D508A8}" type="datetime1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C16E-1593-4DC7-95E4-342714F6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9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506C-8FC0-4511-B56C-7D3011870CF6}" type="datetime1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C16E-1593-4DC7-95E4-342714F6CE39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16203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EC6ABD9F-67B6-4F10-A1C3-1C86A951AE30}" type="datetime1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336AC16E-1593-4DC7-95E4-342714F6CE39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348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FD519-0497-4E49-9465-A38A224DDE41}" type="datetime1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36AC16E-1593-4DC7-95E4-342714F6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5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688AE7E-E57C-46AE-B48C-8D48294C5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7022" y="849385"/>
            <a:ext cx="9397956" cy="1371599"/>
          </a:xfrm>
        </p:spPr>
        <p:txBody>
          <a:bodyPr>
            <a:normAutofit/>
          </a:bodyPr>
          <a:lstStyle/>
          <a:p>
            <a:pPr algn="ctr"/>
            <a:r>
              <a:rPr lang="th-TH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วิธีใช้ "หน้ากากผ้า" ให้ปลอดภัยจาก โควิด-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19</a:t>
            </a:r>
            <a:endParaRPr lang="en-US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endParaRPr lang="en-US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4" name="Picture 3" descr="http://healthydee.moph.go.th/backend/fileAttach/10082020_080709-0000003808.jpg">
            <a:extLst>
              <a:ext uri="{FF2B5EF4-FFF2-40B4-BE49-F238E27FC236}">
                <a16:creationId xmlns:a16="http://schemas.microsoft.com/office/drawing/2014/main" id="{527F4B6A-43CA-4902-B729-14C9F7E735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033" y="2225119"/>
            <a:ext cx="5340292" cy="3565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618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59B38-1D9B-44AE-9F6A-4A87664E7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795" y="1038138"/>
            <a:ext cx="10754410" cy="2390862"/>
          </a:xfrm>
        </p:spPr>
        <p:txBody>
          <a:bodyPr>
            <a:noAutofit/>
          </a:bodyPr>
          <a:lstStyle/>
          <a:p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การแพร่ระบาดของโรคติดเชื้อไวรัสโค</a:t>
            </a:r>
            <a:r>
              <a:rPr lang="th-TH" sz="3200" b="1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โร</a:t>
            </a: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 2019 (โควิด-19) ทำให้หลายคนมีความวิตกกังวลกับการดำเนินชีวิต ที่ต้องเผชิญกับเชื้อโรคที่มองไม่เห็น แม้ว่าสถานที่ต่าง ๆ จะมีมาตรการในการป้องกันการแพร่ระบาดของเชื้อไวรัสเป็นอย่างดี แต่การดูแลสุขภาพของตนเองเป็น       สิ่งสำคัญที่สุด การสวมใส่หน้ากากผ้าจึงเป็นอีกหนึ่งวิธีที่ช่วยให้ปลอดภัยจากโควิด-19</a:t>
            </a:r>
            <a:endParaRPr lang="en-US" sz="32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505732-A9CB-4528-8705-E25EFD307ABA}"/>
              </a:ext>
            </a:extLst>
          </p:cNvPr>
          <p:cNvSpPr txBox="1">
            <a:spLocks/>
          </p:cNvSpPr>
          <p:nvPr/>
        </p:nvSpPr>
        <p:spPr>
          <a:xfrm>
            <a:off x="718795" y="3554835"/>
            <a:ext cx="10421646" cy="2057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th-TH" sz="35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หน้ากากผ้าเหมาะสำหรับคนที่ไม่ใช่ผู้ป่วย </a:t>
            </a: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สวมใส่เพื่อลดการปนเปื้อนของละอองฝอยจากการไอ จาม และการเลือกใช้หน้ากากผ้ายังช่วยลดขยะ ประหยัดเงิน เพราะสามารถใช้ซ้ำได้หลายครั้ง วิธีใช้หน้ากากผ้า ควรปฏิบัติ ดังนี้</a:t>
            </a:r>
            <a:endParaRPr lang="en-US" sz="32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1026" name="Picture 2" descr="ดินสอ, พิน, ออเรนจ์, สีแดง, ยางลบ, กราฟิก, วาด, เขียน">
            <a:extLst>
              <a:ext uri="{FF2B5EF4-FFF2-40B4-BE49-F238E27FC236}">
                <a16:creationId xmlns:a16="http://schemas.microsoft.com/office/drawing/2014/main" id="{97F39419-8753-40CE-9A9B-DB6D121E1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3591" y="4345498"/>
            <a:ext cx="1044255" cy="104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80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E51122C1-EE07-4165-896B-28F588EE6F26}"/>
              </a:ext>
            </a:extLst>
          </p:cNvPr>
          <p:cNvSpPr/>
          <p:nvPr/>
        </p:nvSpPr>
        <p:spPr>
          <a:xfrm>
            <a:off x="360727" y="2675807"/>
            <a:ext cx="11450972" cy="1141882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B4F6AF8D-A35C-4C40-82AC-60C3A4DEF61A}"/>
              </a:ext>
            </a:extLst>
          </p:cNvPr>
          <p:cNvSpPr/>
          <p:nvPr/>
        </p:nvSpPr>
        <p:spPr>
          <a:xfrm>
            <a:off x="402672" y="4111024"/>
            <a:ext cx="11450972" cy="1141882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75A5E78F-3093-4174-8234-23659D53669D}"/>
              </a:ext>
            </a:extLst>
          </p:cNvPr>
          <p:cNvSpPr/>
          <p:nvPr/>
        </p:nvSpPr>
        <p:spPr>
          <a:xfrm>
            <a:off x="370514" y="1240591"/>
            <a:ext cx="11450972" cy="1141882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76957-470D-4F7D-AEE1-6ADB55671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673" y="1240591"/>
            <a:ext cx="11283191" cy="49253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32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เริ่มต้นจากการล้างมือก่อนการสัมผัสหน้ากากทุกครั้ง ตรวจสอบดูหน้ากากก่อนใช้งาน หากมี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2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ความชื้นหรือ  สิ่งสกปรก ไม่ควรนำมาใช้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>
              <a:solidFill>
                <a:srgbClr val="0070C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h-TH" sz="32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เมื่อสวมใส่หน้ากากควรปรับให้กระชับเข้ารูปหน้าโดยไม่มีช่องว่างระหว่างผิวหน้า จัดให้หน้ากาก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2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ครอบคลุมทั้งส่วนของจมูก ปากและคาง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>
              <a:solidFill>
                <a:srgbClr val="0070C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h-TH" sz="32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ระหว่างสวมหน้ากากควรหลีกเลี่ยงการใช้มือสัมผัสหน้ากาก ไม่พยายามนำมือมาสัมผัสบริเวณ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32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ใบหน้า เนื่องจากมือของเราอาจไปสัมผัสกับสิ่งของหรือจุดที่มีความเสี่ยงต่อการได้รับเชื้อไวรัส</a:t>
            </a:r>
            <a:endParaRPr lang="en-US" sz="3200" b="1" dirty="0">
              <a:solidFill>
                <a:srgbClr val="0070C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0732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C428DA34-FDEF-491A-B3A8-9EFF8B35D81D}"/>
              </a:ext>
            </a:extLst>
          </p:cNvPr>
          <p:cNvSpPr/>
          <p:nvPr/>
        </p:nvSpPr>
        <p:spPr>
          <a:xfrm>
            <a:off x="394284" y="1121048"/>
            <a:ext cx="11450972" cy="1141882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9E45EB52-F41C-4B4F-84D5-795D74239FCD}"/>
              </a:ext>
            </a:extLst>
          </p:cNvPr>
          <p:cNvSpPr/>
          <p:nvPr/>
        </p:nvSpPr>
        <p:spPr>
          <a:xfrm>
            <a:off x="370514" y="2599607"/>
            <a:ext cx="11450972" cy="1452276"/>
          </a:xfrm>
          <a:prstGeom prst="round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AA5B2455-E70B-4EE3-8C97-E67D7A58E439}"/>
              </a:ext>
            </a:extLst>
          </p:cNvPr>
          <p:cNvSpPr/>
          <p:nvPr/>
        </p:nvSpPr>
        <p:spPr>
          <a:xfrm>
            <a:off x="402673" y="4388560"/>
            <a:ext cx="11450972" cy="1141882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76957-470D-4F7D-AEE1-6ADB55671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674" y="1374815"/>
            <a:ext cx="11386654" cy="43800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h-TH" sz="28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หากต้องการสัมผัสหน้ากากควรล้างมือ หรือใช้แอลกอฮอล์เจลก่อนปลดหน้ากากออกจากใบหน้า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h-TH" sz="2800" b="1" dirty="0">
              <a:solidFill>
                <a:srgbClr val="0070C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b="1" dirty="0">
              <a:solidFill>
                <a:srgbClr val="0070C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h-TH" sz="28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ขณะเอาหน้ากากออก ให้จับเฉพาะส่วนของห่วงด้านหลังใบหูทั้งสองข้าง ไม่ควรจับที่ตัวหน้ากากเมื่อถอดหน้ากาก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8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ออก ให้นำออกห่างจากใบหน้าทันที และหากยังไม่ซักหน้ากากทันที ควรหยิบเฉพาะส่วนหูหน้ากากหย่อนลงในถุงที่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8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เปิดปิดได้มิดชิด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h-TH" sz="2800" b="1" dirty="0">
              <a:solidFill>
                <a:srgbClr val="0070C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600" b="1" dirty="0">
              <a:solidFill>
                <a:srgbClr val="0070C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h-TH" sz="28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เมื่อต้องการนำหน้ากากมาซัก ให้เปิดถุง ดึงหน้ากากออกด้วยการหยิบเฉพาะหูหรือส่วนสายรัดหน้ากาก แช่ลงในน้ำ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28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ผสมน้ำยาซักผ้าหรือน้ำสบู่ หมั่นซักหน้ากากเป็นประจำทุกวัน และนำไปตากให้แห้งก่อนการนำมาใช้งานอีกครั้ง</a:t>
            </a:r>
            <a:endParaRPr lang="en-US" sz="2800" b="1" dirty="0">
              <a:solidFill>
                <a:srgbClr val="0070C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9261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F9F3E-3CEE-4A8B-AB96-D31029A34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55" y="1072810"/>
            <a:ext cx="10779852" cy="4547813"/>
          </a:xfrm>
        </p:spPr>
        <p:txBody>
          <a:bodyPr>
            <a:noAutofit/>
          </a:bodyPr>
          <a:lstStyle/>
          <a:p>
            <a:r>
              <a:rPr lang="th-TH" sz="30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นอกจากนี้ ควรเลือกหน้ากากที่สวมใส่สบาย มีขนาดพอดีกับใบหน้า หายใจสะดวก มีประสิทธิภาพในการกันน้ำ หน้ากากผ้าควรมีอย่างน้อย</a:t>
            </a:r>
            <a:r>
              <a:rPr lang="en-US" sz="30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 </a:t>
            </a:r>
            <a:r>
              <a:rPr lang="th-TH" sz="30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</a:t>
            </a:r>
            <a:r>
              <a:rPr lang="en-US" sz="30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 </a:t>
            </a:r>
            <a:r>
              <a:rPr lang="th-TH" sz="30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ชั้น มีจำนวนหน้ากากเพียงพอสำหรับการใช้งานในแต่ละวันและหมั่นล้างมือบ่อย ๆ ด้วยสบู่</a:t>
            </a:r>
            <a:r>
              <a:rPr lang="th-TH" sz="3000" b="1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หรือแอลกอฮอล์</a:t>
            </a:r>
            <a:r>
              <a:rPr lang="th-TH" sz="3000" b="1" dirty="0" err="1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</a:t>
            </a:r>
            <a:r>
              <a:rPr lang="th-TH" sz="3000" b="1" dirty="0">
                <a:solidFill>
                  <a:srgbClr val="0070C0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จล เพียงเท่านี้ เราก็สามารถใช้หน้ากากผ้า ให้ปลอดภัยจากโควิด-19</a:t>
            </a:r>
          </a:p>
          <a:p>
            <a:endParaRPr lang="th-TH" sz="3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3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แหล่งข้อมูล</a:t>
            </a:r>
            <a:r>
              <a:rPr lang="en-US" sz="3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 : https://www.hfocus.org/content/2020/03/18632</a:t>
            </a:r>
          </a:p>
          <a:p>
            <a:r>
              <a:rPr lang="th-TH" sz="3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ขอบคุณภาพจาก </a:t>
            </a:r>
            <a:r>
              <a:rPr lang="en-US" sz="3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pixabay.com</a:t>
            </a:r>
          </a:p>
          <a:p>
            <a:endParaRPr lang="en-US" sz="3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5434748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181</TotalTime>
  <Words>456</Words>
  <Application>Microsoft Office PowerPoint</Application>
  <PresentationFormat>แบบจอกว้าง</PresentationFormat>
  <Paragraphs>25</Paragraphs>
  <Slides>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TH SarabunIT๙</vt:lpstr>
      <vt:lpstr>Gallery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cp:lastPrinted>2020-09-15T05:19:16Z</cp:lastPrinted>
  <dcterms:created xsi:type="dcterms:W3CDTF">2020-09-15T04:38:27Z</dcterms:created>
  <dcterms:modified xsi:type="dcterms:W3CDTF">2020-09-15T08:10:45Z</dcterms:modified>
</cp:coreProperties>
</file>