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tags/tag32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77" r:id="rId2"/>
    <p:sldId id="826" r:id="rId3"/>
    <p:sldId id="469" r:id="rId4"/>
    <p:sldId id="467" r:id="rId5"/>
    <p:sldId id="798" r:id="rId6"/>
    <p:sldId id="688" r:id="rId7"/>
    <p:sldId id="691" r:id="rId8"/>
    <p:sldId id="692" r:id="rId9"/>
    <p:sldId id="696" r:id="rId10"/>
    <p:sldId id="722" r:id="rId11"/>
    <p:sldId id="723" r:id="rId12"/>
    <p:sldId id="822" r:id="rId13"/>
    <p:sldId id="825" r:id="rId14"/>
    <p:sldId id="827" r:id="rId15"/>
    <p:sldId id="828" r:id="rId16"/>
    <p:sldId id="829" r:id="rId17"/>
    <p:sldId id="830" r:id="rId18"/>
    <p:sldId id="831" r:id="rId19"/>
    <p:sldId id="832" r:id="rId20"/>
    <p:sldId id="833" r:id="rId21"/>
    <p:sldId id="834" r:id="rId22"/>
    <p:sldId id="835" r:id="rId23"/>
    <p:sldId id="836" r:id="rId24"/>
    <p:sldId id="837" r:id="rId25"/>
    <p:sldId id="838" r:id="rId26"/>
    <p:sldId id="839" r:id="rId27"/>
    <p:sldId id="840" r:id="rId28"/>
    <p:sldId id="841" r:id="rId29"/>
    <p:sldId id="842" r:id="rId30"/>
    <p:sldId id="843" r:id="rId31"/>
    <p:sldId id="844" r:id="rId32"/>
    <p:sldId id="845" r:id="rId33"/>
    <p:sldId id="846" r:id="rId34"/>
    <p:sldId id="850" r:id="rId35"/>
    <p:sldId id="849" r:id="rId36"/>
    <p:sldId id="847" r:id="rId37"/>
    <p:sldId id="848" r:id="rId38"/>
  </p:sldIdLst>
  <p:sldSz cx="9144000" cy="6858000" type="screen4x3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663300"/>
    <a:srgbClr val="FF6600"/>
    <a:srgbClr val="FF7C80"/>
    <a:srgbClr val="CC00FF"/>
    <a:srgbClr val="9900CC"/>
    <a:srgbClr val="CC66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8" autoAdjust="0"/>
    <p:restoredTop sz="90653" autoAdjust="0"/>
  </p:normalViewPr>
  <p:slideViewPr>
    <p:cSldViewPr>
      <p:cViewPr>
        <p:scale>
          <a:sx n="91" d="100"/>
          <a:sy n="91" d="100"/>
        </p:scale>
        <p:origin x="-11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96612-2AA0-41B9-934B-A4457634D3B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58E4E02-E732-4407-BBD3-9329DA0FF9F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การใช้งานระบบประมาณการ</a:t>
          </a:r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11486078-B498-4267-AF76-1CBE25DC23CE}" type="parTrans" cxnId="{EAD08050-4603-4505-993B-35F81645B301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584D16AA-E0C9-4599-86B0-6BDEED0EB0C8}" type="sibTrans" cxnId="{EAD08050-4603-4505-993B-35F81645B301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CFE3B0EB-2A72-48DB-86AB-48BE1FE3635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</dgm:spPr>
      <dgm:t>
        <a:bodyPr/>
        <a:lstStyle/>
        <a:p>
          <a:r>
            <a:rPr lang="th-TH" sz="1800" b="1" dirty="0" smtClean="0">
              <a:latin typeface="TH SarabunPSK" pitchFamily="34" charset="-34"/>
              <a:cs typeface="TH SarabunPSK" pitchFamily="34" charset="-34"/>
            </a:rPr>
            <a:t>สรรพสามิตส่วนกลาง</a:t>
          </a:r>
          <a:endParaRPr lang="th-TH" sz="1800" b="1" dirty="0">
            <a:latin typeface="TH SarabunPSK" pitchFamily="34" charset="-34"/>
            <a:cs typeface="TH SarabunPSK" pitchFamily="34" charset="-34"/>
          </a:endParaRPr>
        </a:p>
      </dgm:t>
    </dgm:pt>
    <dgm:pt modelId="{755E40C5-11EA-46B5-B00A-3E3BD1537AFB}" type="parTrans" cxnId="{EF3FF6A3-F7C8-42CA-8519-3F4E612AE5F3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B3E4785D-02E0-46C1-98B4-7DC7ED61B0C5}" type="sibTrans" cxnId="{EF3FF6A3-F7C8-42CA-8519-3F4E612AE5F3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7556D001-57DD-4587-9741-016E8381D78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663300"/>
        </a:solidFill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B2CDA0A8-9EC5-4023-AB14-E22E6CC5967E}" type="parTrans" cxnId="{3B58AA79-399A-467C-A0F7-CFCE9342D47F}">
      <dgm:prSet/>
      <dgm:spPr/>
      <dgm:t>
        <a:bodyPr/>
        <a:lstStyle/>
        <a:p>
          <a:endParaRPr lang="th-TH" sz="1400" b="1">
            <a:latin typeface="TH SarabunPSK" pitchFamily="34" charset="-34"/>
            <a:cs typeface="TH SarabunPSK" pitchFamily="34" charset="-34"/>
          </a:endParaRPr>
        </a:p>
      </dgm:t>
    </dgm:pt>
    <dgm:pt modelId="{C2E2521F-765A-488A-A09A-D3234CF3EC38}" type="sibTrans" cxnId="{3B58AA79-399A-467C-A0F7-CFCE9342D47F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0B00BDF4-C112-46C3-B92F-CC7471FB0C54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solidFill>
          <a:srgbClr val="663300"/>
        </a:solidFill>
      </dgm:spPr>
      <dgm:t>
        <a:bodyPr/>
        <a:lstStyle/>
        <a:p>
          <a:pPr rtl="0"/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เจ้าหน้าที่ระดับตรวจสอบและอนุมัติ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820C7B25-0361-4E1F-A4EB-D755F1DBDFCE}" type="parTrans" cxnId="{65346782-49BF-4E97-A600-5395998DD405}">
      <dgm:prSet/>
      <dgm:spPr/>
      <dgm:t>
        <a:bodyPr/>
        <a:lstStyle/>
        <a:p>
          <a:endParaRPr lang="th-TH" sz="1400" b="1">
            <a:latin typeface="TH SarabunPSK" pitchFamily="34" charset="-34"/>
            <a:cs typeface="TH SarabunPSK" pitchFamily="34" charset="-34"/>
          </a:endParaRPr>
        </a:p>
      </dgm:t>
    </dgm:pt>
    <dgm:pt modelId="{815FF2AD-28A4-47D9-8077-D60C9A9D2646}" type="sibTrans" cxnId="{65346782-49BF-4E97-A600-5395998DD405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FF89437A-178A-4CF7-AED6-30CA33267305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solidFill>
          <a:srgbClr val="FF9933"/>
        </a:solidFill>
        <a:ln/>
      </dgm:spPr>
      <dgm:t>
        <a:bodyPr/>
        <a:lstStyle/>
        <a:p>
          <a:r>
            <a:rPr lang="th-TH" sz="1800" b="1" dirty="0" smtClean="0">
              <a:latin typeface="TH SarabunPSK" pitchFamily="34" charset="-34"/>
              <a:cs typeface="TH SarabunPSK" pitchFamily="34" charset="-34"/>
            </a:rPr>
            <a:t>สรรพสามิตภาค</a:t>
          </a:r>
          <a:endParaRPr lang="th-TH" sz="1800" b="1" dirty="0">
            <a:latin typeface="TH SarabunPSK" pitchFamily="34" charset="-34"/>
            <a:cs typeface="TH SarabunPSK" pitchFamily="34" charset="-34"/>
          </a:endParaRPr>
        </a:p>
      </dgm:t>
    </dgm:pt>
    <dgm:pt modelId="{1F4BA247-BC0D-4982-9F4F-C2558B787645}" type="parTrans" cxnId="{6EB788EA-E721-445C-891D-57BC45BA234B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7B5AFAA9-5C09-464A-9B43-B8CAABC30F9A}" type="sibTrans" cxnId="{6EB788EA-E721-445C-891D-57BC45BA234B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337B32EC-CBC9-4FED-80C1-BA552F654EE2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663300"/>
        </a:solidFill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เจ้าหน้าที่ส่วนประมาณการ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E40D90D1-D9BF-453C-B66D-ACC664F7B8D0}" type="parTrans" cxnId="{F5056E81-0BAD-465D-B079-0953409D3C6F}">
      <dgm:prSet/>
      <dgm:spPr/>
      <dgm:t>
        <a:bodyPr/>
        <a:lstStyle/>
        <a:p>
          <a:endParaRPr lang="th-TH" sz="1400" b="1">
            <a:latin typeface="TH SarabunPSK" pitchFamily="34" charset="-34"/>
            <a:cs typeface="TH SarabunPSK" pitchFamily="34" charset="-34"/>
          </a:endParaRPr>
        </a:p>
      </dgm:t>
    </dgm:pt>
    <dgm:pt modelId="{1693BB03-A7DA-4834-9C51-1EDDC20BE9E0}" type="sibTrans" cxnId="{F5056E81-0BAD-465D-B079-0953409D3C6F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DB744E03-FE57-414E-AA44-7C6D449C8D30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</dgm:spPr>
      <dgm:t>
        <a:bodyPr/>
        <a:lstStyle/>
        <a:p>
          <a:r>
            <a:rPr lang="th-TH" sz="1800" b="1" dirty="0" smtClean="0">
              <a:latin typeface="TH SarabunPSK" pitchFamily="34" charset="-34"/>
              <a:cs typeface="TH SarabunPSK" pitchFamily="34" charset="-34"/>
            </a:rPr>
            <a:t> ผู้กระกอบการหรือโรงงาน</a:t>
          </a:r>
          <a:endParaRPr lang="th-TH" sz="1800" b="1" dirty="0">
            <a:latin typeface="TH SarabunPSK" pitchFamily="34" charset="-34"/>
            <a:cs typeface="TH SarabunPSK" pitchFamily="34" charset="-34"/>
          </a:endParaRPr>
        </a:p>
      </dgm:t>
    </dgm:pt>
    <dgm:pt modelId="{49AE07B2-A9AD-45BC-9335-CC4F92B17EEE}" type="parTrans" cxnId="{7D342589-02F2-48B9-8138-7B1D59ECF593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F9CB39B3-C274-4B33-B2B4-57F503269739}" type="sibTrans" cxnId="{7D342589-02F2-48B9-8138-7B1D59ECF593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F5E4CEB6-BE75-4392-9307-45B0FC955837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</dgm:spPr>
      <dgm:t>
        <a:bodyPr/>
        <a:lstStyle/>
        <a:p>
          <a:r>
            <a:rPr lang="th-TH" sz="1800" b="1" dirty="0" smtClean="0">
              <a:latin typeface="TH SarabunPSK" pitchFamily="34" charset="-34"/>
              <a:cs typeface="TH SarabunPSK" pitchFamily="34" charset="-34"/>
            </a:rPr>
            <a:t>  สรรพสามิตพื้นที่สาขา</a:t>
          </a:r>
          <a:endParaRPr lang="th-TH" sz="1800" b="1" dirty="0">
            <a:latin typeface="TH SarabunPSK" pitchFamily="34" charset="-34"/>
            <a:cs typeface="TH SarabunPSK" pitchFamily="34" charset="-34"/>
          </a:endParaRPr>
        </a:p>
      </dgm:t>
    </dgm:pt>
    <dgm:pt modelId="{1C1460B8-6803-4397-A3C4-AE98F354B423}" type="parTrans" cxnId="{C79DE48B-09C2-4EDA-BCC2-DBFAA084EA4C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86192A14-5BF4-4A6F-88F5-ACEDB4AB3D1A}" type="sibTrans" cxnId="{C79DE48B-09C2-4EDA-BCC2-DBFAA084EA4C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345D7E06-95AF-498F-B27A-C95FCB744957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</dgm:spPr>
      <dgm:t>
        <a:bodyPr/>
        <a:lstStyle/>
        <a:p>
          <a:r>
            <a:rPr lang="th-TH" sz="1800" b="1" dirty="0" smtClean="0">
              <a:latin typeface="TH SarabunPSK" pitchFamily="34" charset="-34"/>
              <a:cs typeface="TH SarabunPSK" pitchFamily="34" charset="-34"/>
            </a:rPr>
            <a:t>สรรพสามิตพื้นที่</a:t>
          </a:r>
          <a:endParaRPr lang="th-TH" sz="1800" b="1" dirty="0">
            <a:latin typeface="TH SarabunPSK" pitchFamily="34" charset="-34"/>
            <a:cs typeface="TH SarabunPSK" pitchFamily="34" charset="-34"/>
          </a:endParaRPr>
        </a:p>
      </dgm:t>
    </dgm:pt>
    <dgm:pt modelId="{27DB236B-B4BA-440A-BBB6-27DD0DDD8E09}" type="sibTrans" cxnId="{0B2E6A02-14BB-4E86-AB96-44AAC0ECCB25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C3CDD8EC-21A5-48A8-B3B3-1E2CA4F57E06}" type="parTrans" cxnId="{0B2E6A02-14BB-4E86-AB96-44AAC0ECCB25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8BDCBBDB-A961-477C-A91B-4146CE3591BC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663300"/>
        </a:solidFill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9B3FED6E-FEE6-415A-869A-62131861DF6C}" type="sibTrans" cxnId="{57BA28DA-1419-4489-9BAB-05495DD52376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3AA0043E-D6B6-4B3A-9289-C3561A9E1FDC}" type="parTrans" cxnId="{57BA28DA-1419-4489-9BAB-05495DD52376}">
      <dgm:prSet/>
      <dgm:spPr/>
      <dgm:t>
        <a:bodyPr/>
        <a:lstStyle/>
        <a:p>
          <a:endParaRPr lang="th-TH" sz="1400" b="1">
            <a:latin typeface="TH SarabunPSK" pitchFamily="34" charset="-34"/>
            <a:cs typeface="TH SarabunPSK" pitchFamily="34" charset="-34"/>
          </a:endParaRPr>
        </a:p>
      </dgm:t>
    </dgm:pt>
    <dgm:pt modelId="{9273B96F-6239-4702-95EB-49A040AF8EE1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663300"/>
        </a:solidFill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8FBFC059-3849-4F2C-B828-329D0710E4D2}" type="parTrans" cxnId="{001EFBB2-6752-4249-A65C-FA404A8B26F3}">
      <dgm:prSet/>
      <dgm:spPr/>
      <dgm:t>
        <a:bodyPr/>
        <a:lstStyle/>
        <a:p>
          <a:endParaRPr lang="th-TH" sz="1400" b="1">
            <a:latin typeface="TH SarabunPSK" pitchFamily="34" charset="-34"/>
            <a:cs typeface="TH SarabunPSK" pitchFamily="34" charset="-34"/>
          </a:endParaRPr>
        </a:p>
      </dgm:t>
    </dgm:pt>
    <dgm:pt modelId="{F2A35CFB-F87D-42AE-8DBD-D9FFC0867778}" type="sibTrans" cxnId="{001EFBB2-6752-4249-A65C-FA404A8B26F3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EC53FF21-A366-4FD0-A6C3-0037A3A38170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663300"/>
        </a:solidFill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0BDA780D-4F63-4CE0-BC5B-D6938F33591D}" type="parTrans" cxnId="{B331138B-B6A1-4339-B846-DB0725C137AA}">
      <dgm:prSet/>
      <dgm:spPr/>
      <dgm:t>
        <a:bodyPr/>
        <a:lstStyle/>
        <a:p>
          <a:endParaRPr lang="th-TH" sz="1400" b="1">
            <a:latin typeface="TH SarabunPSK" pitchFamily="34" charset="-34"/>
            <a:cs typeface="TH SarabunPSK" pitchFamily="34" charset="-34"/>
          </a:endParaRPr>
        </a:p>
      </dgm:t>
    </dgm:pt>
    <dgm:pt modelId="{06DEF172-1B24-4449-8B4A-E4198A16418D}" type="sibTrans" cxnId="{B331138B-B6A1-4339-B846-DB0725C137AA}">
      <dgm:prSet/>
      <dgm:spPr/>
      <dgm:t>
        <a:bodyPr/>
        <a:lstStyle/>
        <a:p>
          <a:endParaRPr lang="th-TH" b="1">
            <a:latin typeface="TH SarabunPSK" pitchFamily="34" charset="-34"/>
            <a:cs typeface="TH SarabunPSK" pitchFamily="34" charset="-34"/>
          </a:endParaRPr>
        </a:p>
      </dgm:t>
    </dgm:pt>
    <dgm:pt modelId="{3E834D32-B35C-43F2-90CD-3209FCA0E854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ดาวน์โหลดแบบฟอร์มประมาณการฯ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CBA70FD-3728-41A0-9AB8-91B5F2A74475}" type="parTrans" cxnId="{22B14FA3-FD39-46D7-81B0-6231EB3DFC07}">
      <dgm:prSet/>
      <dgm:spPr/>
      <dgm:t>
        <a:bodyPr/>
        <a:lstStyle/>
        <a:p>
          <a:endParaRPr lang="th-TH"/>
        </a:p>
      </dgm:t>
    </dgm:pt>
    <dgm:pt modelId="{509EF6AA-43EF-4F20-BEA1-4CB325722B7F}" type="sibTrans" cxnId="{22B14FA3-FD39-46D7-81B0-6231EB3DFC07}">
      <dgm:prSet/>
      <dgm:spPr/>
      <dgm:t>
        <a:bodyPr/>
        <a:lstStyle/>
        <a:p>
          <a:endParaRPr lang="th-TH"/>
        </a:p>
      </dgm:t>
    </dgm:pt>
    <dgm:pt modelId="{1ADE52C5-A306-4CDC-9CA3-E3AF90C8D42B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นำเข้าแบบฟอร์มประมาณการฯ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3F10106F-B6D9-4A2D-BBC2-9BB48BB8E434}" type="parTrans" cxnId="{D9B1F5E1-6154-4AC4-A10A-F9629DC2C528}">
      <dgm:prSet/>
      <dgm:spPr/>
      <dgm:t>
        <a:bodyPr/>
        <a:lstStyle/>
        <a:p>
          <a:endParaRPr lang="th-TH"/>
        </a:p>
      </dgm:t>
    </dgm:pt>
    <dgm:pt modelId="{FBA06ADD-1F75-487F-9A8B-6E34B8E17A4D}" type="sibTrans" cxnId="{D9B1F5E1-6154-4AC4-A10A-F9629DC2C528}">
      <dgm:prSet/>
      <dgm:spPr/>
      <dgm:t>
        <a:bodyPr/>
        <a:lstStyle/>
        <a:p>
          <a:endParaRPr lang="th-TH"/>
        </a:p>
      </dgm:t>
    </dgm:pt>
    <dgm:pt modelId="{F78269D0-DAEC-429A-87D4-29FC286BB0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EE4EBA9-D95B-4C9D-8B06-0FE3D40428A2}" type="parTrans" cxnId="{020595BD-5612-4641-AEBC-C3F38B81BB45}">
      <dgm:prSet/>
      <dgm:spPr/>
      <dgm:t>
        <a:bodyPr/>
        <a:lstStyle/>
        <a:p>
          <a:endParaRPr lang="th-TH"/>
        </a:p>
      </dgm:t>
    </dgm:pt>
    <dgm:pt modelId="{640D03F6-CB63-4A29-B8A7-BA91809ACAF2}" type="sibTrans" cxnId="{020595BD-5612-4641-AEBC-C3F38B81BB45}">
      <dgm:prSet/>
      <dgm:spPr/>
      <dgm:t>
        <a:bodyPr/>
        <a:lstStyle/>
        <a:p>
          <a:endParaRPr lang="th-TH"/>
        </a:p>
      </dgm:t>
    </dgm:pt>
    <dgm:pt modelId="{AB199BDD-C3A6-4B69-B74C-88059300FB24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89942954-32BB-410E-9CBE-980C18995569}" type="parTrans" cxnId="{15BE9A6D-05C4-48CF-A03B-2475D9DF2B79}">
      <dgm:prSet/>
      <dgm:spPr/>
      <dgm:t>
        <a:bodyPr/>
        <a:lstStyle/>
        <a:p>
          <a:endParaRPr lang="th-TH"/>
        </a:p>
      </dgm:t>
    </dgm:pt>
    <dgm:pt modelId="{4C148264-F3AE-4BEF-8585-F5D294BF504B}" type="sibTrans" cxnId="{15BE9A6D-05C4-48CF-A03B-2475D9DF2B79}">
      <dgm:prSet/>
      <dgm:spPr/>
      <dgm:t>
        <a:bodyPr/>
        <a:lstStyle/>
        <a:p>
          <a:endParaRPr lang="th-TH"/>
        </a:p>
      </dgm:t>
    </dgm:pt>
    <dgm:pt modelId="{FE5CC560-DEEC-4E7A-AB26-0CD20ECCD69F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BCDE495F-4EFC-4D94-9804-7B9F05547325}" type="parTrans" cxnId="{641339FF-5CCA-4466-8D3B-8996F826D45A}">
      <dgm:prSet/>
      <dgm:spPr/>
      <dgm:t>
        <a:bodyPr/>
        <a:lstStyle/>
        <a:p>
          <a:endParaRPr lang="th-TH"/>
        </a:p>
      </dgm:t>
    </dgm:pt>
    <dgm:pt modelId="{B649E271-2B54-4884-AF79-0A733573294F}" type="sibTrans" cxnId="{641339FF-5CCA-4466-8D3B-8996F826D45A}">
      <dgm:prSet/>
      <dgm:spPr/>
      <dgm:t>
        <a:bodyPr/>
        <a:lstStyle/>
        <a:p>
          <a:endParaRPr lang="th-TH"/>
        </a:p>
      </dgm:t>
    </dgm:pt>
    <dgm:pt modelId="{4D5B66B1-1461-4EA7-9311-4C45342A74FF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DF9F5C51-AEF1-4CC1-8480-510F8F1C3072}" type="parTrans" cxnId="{BC150390-22CE-414B-800C-209B49552B0E}">
      <dgm:prSet/>
      <dgm:spPr/>
      <dgm:t>
        <a:bodyPr/>
        <a:lstStyle/>
        <a:p>
          <a:endParaRPr lang="th-TH"/>
        </a:p>
      </dgm:t>
    </dgm:pt>
    <dgm:pt modelId="{77823E87-CAB6-4B23-85D3-A182743AF3E8}" type="sibTrans" cxnId="{BC150390-22CE-414B-800C-209B49552B0E}">
      <dgm:prSet/>
      <dgm:spPr/>
      <dgm:t>
        <a:bodyPr/>
        <a:lstStyle/>
        <a:p>
          <a:endParaRPr lang="th-TH"/>
        </a:p>
      </dgm:t>
    </dgm:pt>
    <dgm:pt modelId="{1D277C8D-8B32-4A21-9058-86D35975D9EF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3715A3FA-CADB-4682-B6C2-8F149720B268}" type="parTrans" cxnId="{FF1B2C0C-AA49-4C4C-92C4-233A4E261D19}">
      <dgm:prSet/>
      <dgm:spPr/>
      <dgm:t>
        <a:bodyPr/>
        <a:lstStyle/>
        <a:p>
          <a:endParaRPr lang="th-TH"/>
        </a:p>
      </dgm:t>
    </dgm:pt>
    <dgm:pt modelId="{C2AD5CA3-98EF-45BB-8FB9-6CCB6922F190}" type="sibTrans" cxnId="{FF1B2C0C-AA49-4C4C-92C4-233A4E261D19}">
      <dgm:prSet/>
      <dgm:spPr/>
      <dgm:t>
        <a:bodyPr/>
        <a:lstStyle/>
        <a:p>
          <a:endParaRPr lang="th-TH"/>
        </a:p>
      </dgm:t>
    </dgm:pt>
    <dgm:pt modelId="{02254860-AB49-4381-A5DA-3DDCEBA6C782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BF71A42F-F0C6-428B-B89B-A1D46AA7C658}" type="parTrans" cxnId="{1CB73BE7-229C-4512-B4D9-E70CC7ADA482}">
      <dgm:prSet/>
      <dgm:spPr/>
      <dgm:t>
        <a:bodyPr/>
        <a:lstStyle/>
        <a:p>
          <a:endParaRPr lang="th-TH"/>
        </a:p>
      </dgm:t>
    </dgm:pt>
    <dgm:pt modelId="{8D6624BD-90A1-4C22-A054-D849489DC546}" type="sibTrans" cxnId="{1CB73BE7-229C-4512-B4D9-E70CC7ADA482}">
      <dgm:prSet/>
      <dgm:spPr/>
      <dgm:t>
        <a:bodyPr/>
        <a:lstStyle/>
        <a:p>
          <a:endParaRPr lang="th-TH"/>
        </a:p>
      </dgm:t>
    </dgm:pt>
    <dgm:pt modelId="{17B9CA81-4901-4D07-8C3C-8A7A482B374B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F3571A77-99F4-430F-BA22-9F76C982332C}" type="parTrans" cxnId="{03BA0B5E-ACE7-4161-AA43-345DB62AC2D1}">
      <dgm:prSet/>
      <dgm:spPr/>
      <dgm:t>
        <a:bodyPr/>
        <a:lstStyle/>
        <a:p>
          <a:endParaRPr lang="th-TH"/>
        </a:p>
      </dgm:t>
    </dgm:pt>
    <dgm:pt modelId="{B670BC4D-B6AA-4D73-8A58-D167B47CB38D}" type="sibTrans" cxnId="{03BA0B5E-ACE7-4161-AA43-345DB62AC2D1}">
      <dgm:prSet/>
      <dgm:spPr/>
      <dgm:t>
        <a:bodyPr/>
        <a:lstStyle/>
        <a:p>
          <a:endParaRPr lang="th-TH"/>
        </a:p>
      </dgm:t>
    </dgm:pt>
    <dgm:pt modelId="{516175ED-45AE-44A6-8650-A25B6AEFE22C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2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ตรวจสอบและอนุมัติข้อมูลประมาณการใช้แสตมป์</a:t>
          </a:r>
          <a:endParaRPr lang="th-TH" sz="12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BEFF11F4-8EDD-44C3-AC00-F7F1306D3335}" type="parTrans" cxnId="{B1414084-2BB2-4862-82D2-5A460DC0280F}">
      <dgm:prSet/>
      <dgm:spPr/>
      <dgm:t>
        <a:bodyPr/>
        <a:lstStyle/>
        <a:p>
          <a:endParaRPr lang="th-TH"/>
        </a:p>
      </dgm:t>
    </dgm:pt>
    <dgm:pt modelId="{487CD5FC-04EC-48E7-AF52-C37EAF4A2455}" type="sibTrans" cxnId="{B1414084-2BB2-4862-82D2-5A460DC0280F}">
      <dgm:prSet/>
      <dgm:spPr/>
      <dgm:t>
        <a:bodyPr/>
        <a:lstStyle/>
        <a:p>
          <a:endParaRPr lang="th-TH"/>
        </a:p>
      </dgm:t>
    </dgm:pt>
    <dgm:pt modelId="{D91C6610-4BBD-4121-A94C-251CA083B31E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th-TH" sz="1400" b="1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สร้างข้อมูลบัญชี1,2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AF5DA35C-9F29-4BCD-A2E8-A13834148A9B}" type="parTrans" cxnId="{DBEDA172-2EE8-49D7-9C55-95E4623DE073}">
      <dgm:prSet/>
      <dgm:spPr/>
      <dgm:t>
        <a:bodyPr/>
        <a:lstStyle/>
        <a:p>
          <a:endParaRPr lang="th-TH"/>
        </a:p>
      </dgm:t>
    </dgm:pt>
    <dgm:pt modelId="{7CB2949C-FEC7-47E6-912D-9D54C8487E06}" type="sibTrans" cxnId="{DBEDA172-2EE8-49D7-9C55-95E4623DE073}">
      <dgm:prSet/>
      <dgm:spPr/>
      <dgm:t>
        <a:bodyPr/>
        <a:lstStyle/>
        <a:p>
          <a:endParaRPr lang="th-TH"/>
        </a:p>
      </dgm:t>
    </dgm:pt>
    <dgm:pt modelId="{CC923E5D-5A5A-4EB8-AF0C-C8E8B07F1191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pPr rtl="0"/>
          <a:r>
            <a:rPr lang="th-TH" sz="12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ค้นหาข้อมูลประกอบการอนุมัติจ้างพิมพ์เพื่ออนุมัติ (บัญชี 1,2)</a:t>
          </a:r>
          <a:endParaRPr lang="th-TH" sz="12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20200DAB-75E7-4188-AB1C-515E63ACC59D}" type="parTrans" cxnId="{5FC3BB7B-8EE1-4884-AF11-FA9F64AC97BF}">
      <dgm:prSet/>
      <dgm:spPr/>
      <dgm:t>
        <a:bodyPr/>
        <a:lstStyle/>
        <a:p>
          <a:endParaRPr lang="th-TH"/>
        </a:p>
      </dgm:t>
    </dgm:pt>
    <dgm:pt modelId="{E7E77A7B-1D9D-43E3-9396-5A7AE33C7FB2}" type="sibTrans" cxnId="{5FC3BB7B-8EE1-4884-AF11-FA9F64AC97BF}">
      <dgm:prSet/>
      <dgm:spPr/>
      <dgm:t>
        <a:bodyPr/>
        <a:lstStyle/>
        <a:p>
          <a:endParaRPr lang="th-TH"/>
        </a:p>
      </dgm:t>
    </dgm:pt>
    <dgm:pt modelId="{CE3DC12A-510B-40C6-ABBA-D03FB5830D2D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pPr rtl="0"/>
          <a:r>
            <a:rPr lang="th-TH" sz="1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ตรวจสอบและอนุมัติข้อมูลประมาณการสั่งพิมพ์แสตมป์</a:t>
          </a:r>
          <a:endParaRPr lang="th-TH" sz="14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1AF3A79E-867D-48D5-9AF7-C80538222145}" type="parTrans" cxnId="{2FA82B7B-39BA-4458-B807-64FB008BF7E8}">
      <dgm:prSet/>
      <dgm:spPr/>
      <dgm:t>
        <a:bodyPr/>
        <a:lstStyle/>
        <a:p>
          <a:endParaRPr lang="th-TH"/>
        </a:p>
      </dgm:t>
    </dgm:pt>
    <dgm:pt modelId="{26DD89AF-5BC1-483C-A99C-BDB5C27D0BE5}" type="sibTrans" cxnId="{2FA82B7B-39BA-4458-B807-64FB008BF7E8}">
      <dgm:prSet/>
      <dgm:spPr/>
      <dgm:t>
        <a:bodyPr/>
        <a:lstStyle/>
        <a:p>
          <a:endParaRPr lang="th-TH"/>
        </a:p>
      </dgm:t>
    </dgm:pt>
    <dgm:pt modelId="{F6C185DF-3C83-425B-B7C9-3FCF72C4DD80}" type="pres">
      <dgm:prSet presAssocID="{36E96612-2AA0-41B9-934B-A4457634D3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8E97E59-354F-448A-A3B2-E6DF0743813E}" type="pres">
      <dgm:prSet presAssocID="{358E4E02-E732-4407-BBD3-9329DA0FF9FD}" presName="hierRoot1" presStyleCnt="0">
        <dgm:presLayoutVars>
          <dgm:hierBranch val="init"/>
        </dgm:presLayoutVars>
      </dgm:prSet>
      <dgm:spPr/>
    </dgm:pt>
    <dgm:pt modelId="{4B3300E4-4C95-41F3-A924-35041FB7915B}" type="pres">
      <dgm:prSet presAssocID="{358E4E02-E732-4407-BBD3-9329DA0FF9FD}" presName="rootComposite1" presStyleCnt="0"/>
      <dgm:spPr/>
    </dgm:pt>
    <dgm:pt modelId="{94727B02-A99B-4059-B588-A89D4A3C4E07}" type="pres">
      <dgm:prSet presAssocID="{358E4E02-E732-4407-BBD3-9329DA0FF9FD}" presName="rootText1" presStyleLbl="node0" presStyleIdx="0" presStyleCnt="1" custScaleX="655478" custLinFactNeighborY="-2053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D298E4FC-1B08-4A3B-AA70-5EEF48F9C3F7}" type="pres">
      <dgm:prSet presAssocID="{358E4E02-E732-4407-BBD3-9329DA0FF9FD}" presName="rootConnector1" presStyleLbl="node1" presStyleIdx="0" presStyleCnt="0"/>
      <dgm:spPr/>
      <dgm:t>
        <a:bodyPr/>
        <a:lstStyle/>
        <a:p>
          <a:endParaRPr lang="th-TH"/>
        </a:p>
      </dgm:t>
    </dgm:pt>
    <dgm:pt modelId="{4FDA3DEA-3FFA-490C-B6C4-FE552BBE6CF2}" type="pres">
      <dgm:prSet presAssocID="{358E4E02-E732-4407-BBD3-9329DA0FF9FD}" presName="hierChild2" presStyleCnt="0"/>
      <dgm:spPr/>
    </dgm:pt>
    <dgm:pt modelId="{AE95A364-0D43-4EA8-A64B-9A8556178110}" type="pres">
      <dgm:prSet presAssocID="{755E40C5-11EA-46B5-B00A-3E3BD1537AFB}" presName="Name37" presStyleLbl="parChTrans1D2" presStyleIdx="0" presStyleCnt="5"/>
      <dgm:spPr/>
      <dgm:t>
        <a:bodyPr/>
        <a:lstStyle/>
        <a:p>
          <a:endParaRPr lang="th-TH"/>
        </a:p>
      </dgm:t>
    </dgm:pt>
    <dgm:pt modelId="{77A9C3C8-9897-40BA-B3E6-AA16298A2F0F}" type="pres">
      <dgm:prSet presAssocID="{CFE3B0EB-2A72-48DB-86AB-48BE1FE36353}" presName="hierRoot2" presStyleCnt="0">
        <dgm:presLayoutVars>
          <dgm:hierBranch val="init"/>
        </dgm:presLayoutVars>
      </dgm:prSet>
      <dgm:spPr/>
    </dgm:pt>
    <dgm:pt modelId="{0FB514F9-543B-410B-91E4-4B55A0BDB762}" type="pres">
      <dgm:prSet presAssocID="{CFE3B0EB-2A72-48DB-86AB-48BE1FE36353}" presName="rootComposite" presStyleCnt="0"/>
      <dgm:spPr/>
    </dgm:pt>
    <dgm:pt modelId="{128E3877-967C-4F08-BA4F-AD1D552F9227}" type="pres">
      <dgm:prSet presAssocID="{CFE3B0EB-2A72-48DB-86AB-48BE1FE36353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1FBB47F-B67E-45DE-9D1E-22C98412A66E}" type="pres">
      <dgm:prSet presAssocID="{CFE3B0EB-2A72-48DB-86AB-48BE1FE36353}" presName="rootConnector" presStyleLbl="node2" presStyleIdx="0" presStyleCnt="5"/>
      <dgm:spPr/>
      <dgm:t>
        <a:bodyPr/>
        <a:lstStyle/>
        <a:p>
          <a:endParaRPr lang="th-TH"/>
        </a:p>
      </dgm:t>
    </dgm:pt>
    <dgm:pt modelId="{281521BF-1558-494A-9A3B-02BBA262D60C}" type="pres">
      <dgm:prSet presAssocID="{CFE3B0EB-2A72-48DB-86AB-48BE1FE36353}" presName="hierChild4" presStyleCnt="0"/>
      <dgm:spPr/>
    </dgm:pt>
    <dgm:pt modelId="{2989686A-F20D-4E0D-A412-B6CE25C4B6AD}" type="pres">
      <dgm:prSet presAssocID="{B2CDA0A8-9EC5-4023-AB14-E22E6CC5967E}" presName="Name37" presStyleLbl="parChTrans1D3" presStyleIdx="0" presStyleCnt="8"/>
      <dgm:spPr/>
      <dgm:t>
        <a:bodyPr/>
        <a:lstStyle/>
        <a:p>
          <a:endParaRPr lang="th-TH"/>
        </a:p>
      </dgm:t>
    </dgm:pt>
    <dgm:pt modelId="{22A911F9-2C6D-4DCC-A5F0-070710344435}" type="pres">
      <dgm:prSet presAssocID="{7556D001-57DD-4587-9741-016E8381D789}" presName="hierRoot2" presStyleCnt="0">
        <dgm:presLayoutVars>
          <dgm:hierBranch val="init"/>
        </dgm:presLayoutVars>
      </dgm:prSet>
      <dgm:spPr/>
    </dgm:pt>
    <dgm:pt modelId="{9915744E-7DB2-420F-80FF-64849EDD3596}" type="pres">
      <dgm:prSet presAssocID="{7556D001-57DD-4587-9741-016E8381D789}" presName="rootComposite" presStyleCnt="0"/>
      <dgm:spPr/>
    </dgm:pt>
    <dgm:pt modelId="{908E7031-F8CE-4A5F-B4B4-CD5D8303AF7F}" type="pres">
      <dgm:prSet presAssocID="{7556D001-57DD-4587-9741-016E8381D789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7C6AD54-4FF7-452E-BD34-5B270DC61E15}" type="pres">
      <dgm:prSet presAssocID="{7556D001-57DD-4587-9741-016E8381D789}" presName="rootConnector" presStyleLbl="node3" presStyleIdx="0" presStyleCnt="8"/>
      <dgm:spPr/>
      <dgm:t>
        <a:bodyPr/>
        <a:lstStyle/>
        <a:p>
          <a:endParaRPr lang="th-TH"/>
        </a:p>
      </dgm:t>
    </dgm:pt>
    <dgm:pt modelId="{6136CEF0-5BBA-4E18-BD36-AAC7A773B2EF}" type="pres">
      <dgm:prSet presAssocID="{7556D001-57DD-4587-9741-016E8381D789}" presName="hierChild4" presStyleCnt="0"/>
      <dgm:spPr/>
    </dgm:pt>
    <dgm:pt modelId="{46E2F0CA-C4F3-45DB-9FAD-1D2B738C2A11}" type="pres">
      <dgm:prSet presAssocID="{BEFF11F4-8EDD-44C3-AC00-F7F1306D3335}" presName="Name37" presStyleLbl="parChTrans1D4" presStyleIdx="0" presStyleCnt="11"/>
      <dgm:spPr/>
      <dgm:t>
        <a:bodyPr/>
        <a:lstStyle/>
        <a:p>
          <a:endParaRPr lang="th-TH"/>
        </a:p>
      </dgm:t>
    </dgm:pt>
    <dgm:pt modelId="{C58173A6-1F2E-445F-B451-2E1901F9ABF2}" type="pres">
      <dgm:prSet presAssocID="{516175ED-45AE-44A6-8650-A25B6AEFE22C}" presName="hierRoot2" presStyleCnt="0">
        <dgm:presLayoutVars>
          <dgm:hierBranch val="init"/>
        </dgm:presLayoutVars>
      </dgm:prSet>
      <dgm:spPr/>
    </dgm:pt>
    <dgm:pt modelId="{93041326-234C-4071-A35E-3B6B9AC835F1}" type="pres">
      <dgm:prSet presAssocID="{516175ED-45AE-44A6-8650-A25B6AEFE22C}" presName="rootComposite" presStyleCnt="0"/>
      <dgm:spPr/>
    </dgm:pt>
    <dgm:pt modelId="{4E9B7841-F7E2-4E52-8DF0-F2633C284B80}" type="pres">
      <dgm:prSet presAssocID="{516175ED-45AE-44A6-8650-A25B6AEFE22C}" presName="rootText" presStyleLbl="node4" presStyleIdx="0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4808C77-F7DB-4AE5-8EA5-515DE9CEFCA1}" type="pres">
      <dgm:prSet presAssocID="{516175ED-45AE-44A6-8650-A25B6AEFE22C}" presName="rootConnector" presStyleLbl="node4" presStyleIdx="0" presStyleCnt="11"/>
      <dgm:spPr/>
      <dgm:t>
        <a:bodyPr/>
        <a:lstStyle/>
        <a:p>
          <a:endParaRPr lang="th-TH"/>
        </a:p>
      </dgm:t>
    </dgm:pt>
    <dgm:pt modelId="{3AAFBFAC-E681-43F5-88EE-23C3B839AACD}" type="pres">
      <dgm:prSet presAssocID="{516175ED-45AE-44A6-8650-A25B6AEFE22C}" presName="hierChild4" presStyleCnt="0"/>
      <dgm:spPr/>
    </dgm:pt>
    <dgm:pt modelId="{8C433D24-5D3D-4D5B-B5D5-C6FBFC8A6D79}" type="pres">
      <dgm:prSet presAssocID="{516175ED-45AE-44A6-8650-A25B6AEFE22C}" presName="hierChild5" presStyleCnt="0"/>
      <dgm:spPr/>
    </dgm:pt>
    <dgm:pt modelId="{168BB157-FE91-438F-94CA-C029A0A845E2}" type="pres">
      <dgm:prSet presAssocID="{F3571A77-99F4-430F-BA22-9F76C982332C}" presName="Name37" presStyleLbl="parChTrans1D4" presStyleIdx="1" presStyleCnt="11"/>
      <dgm:spPr/>
      <dgm:t>
        <a:bodyPr/>
        <a:lstStyle/>
        <a:p>
          <a:endParaRPr lang="th-TH"/>
        </a:p>
      </dgm:t>
    </dgm:pt>
    <dgm:pt modelId="{85FEC2A3-7501-4391-8652-0F12D3F8FF21}" type="pres">
      <dgm:prSet presAssocID="{17B9CA81-4901-4D07-8C3C-8A7A482B374B}" presName="hierRoot2" presStyleCnt="0">
        <dgm:presLayoutVars>
          <dgm:hierBranch val="init"/>
        </dgm:presLayoutVars>
      </dgm:prSet>
      <dgm:spPr/>
    </dgm:pt>
    <dgm:pt modelId="{3BB994D3-06F7-4E67-8BA6-FDCDC57F9BD1}" type="pres">
      <dgm:prSet presAssocID="{17B9CA81-4901-4D07-8C3C-8A7A482B374B}" presName="rootComposite" presStyleCnt="0"/>
      <dgm:spPr/>
    </dgm:pt>
    <dgm:pt modelId="{FA0AA823-FF81-461A-B588-0DE328FDBA98}" type="pres">
      <dgm:prSet presAssocID="{17B9CA81-4901-4D07-8C3C-8A7A482B374B}" presName="rootText" presStyleLbl="node4" presStyleIdx="1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4777538-7D4E-4BFF-9A28-CD24398A5D55}" type="pres">
      <dgm:prSet presAssocID="{17B9CA81-4901-4D07-8C3C-8A7A482B374B}" presName="rootConnector" presStyleLbl="node4" presStyleIdx="1" presStyleCnt="11"/>
      <dgm:spPr/>
      <dgm:t>
        <a:bodyPr/>
        <a:lstStyle/>
        <a:p>
          <a:endParaRPr lang="th-TH"/>
        </a:p>
      </dgm:t>
    </dgm:pt>
    <dgm:pt modelId="{A3D9CB02-6E40-49AF-BC2C-213BB14A10F7}" type="pres">
      <dgm:prSet presAssocID="{17B9CA81-4901-4D07-8C3C-8A7A482B374B}" presName="hierChild4" presStyleCnt="0"/>
      <dgm:spPr/>
    </dgm:pt>
    <dgm:pt modelId="{02F449ED-D830-4865-BC3D-962EE4BAA409}" type="pres">
      <dgm:prSet presAssocID="{17B9CA81-4901-4D07-8C3C-8A7A482B374B}" presName="hierChild5" presStyleCnt="0"/>
      <dgm:spPr/>
    </dgm:pt>
    <dgm:pt modelId="{48CB3835-3F21-4935-BC9E-287EC965DFD3}" type="pres">
      <dgm:prSet presAssocID="{AF5DA35C-9F29-4BCD-A2E8-A13834148A9B}" presName="Name37" presStyleLbl="parChTrans1D4" presStyleIdx="2" presStyleCnt="11"/>
      <dgm:spPr/>
      <dgm:t>
        <a:bodyPr/>
        <a:lstStyle/>
        <a:p>
          <a:endParaRPr lang="th-TH"/>
        </a:p>
      </dgm:t>
    </dgm:pt>
    <dgm:pt modelId="{9731DBAB-9200-4C3A-8318-C0A41E052D97}" type="pres">
      <dgm:prSet presAssocID="{D91C6610-4BBD-4121-A94C-251CA083B31E}" presName="hierRoot2" presStyleCnt="0">
        <dgm:presLayoutVars>
          <dgm:hierBranch val="init"/>
        </dgm:presLayoutVars>
      </dgm:prSet>
      <dgm:spPr/>
    </dgm:pt>
    <dgm:pt modelId="{05BF9942-E876-465F-AF08-6C9C66056FEF}" type="pres">
      <dgm:prSet presAssocID="{D91C6610-4BBD-4121-A94C-251CA083B31E}" presName="rootComposite" presStyleCnt="0"/>
      <dgm:spPr/>
    </dgm:pt>
    <dgm:pt modelId="{A06A7DB1-7575-46E4-A341-372E1719E7FE}" type="pres">
      <dgm:prSet presAssocID="{D91C6610-4BBD-4121-A94C-251CA083B31E}" presName="rootText" presStyleLbl="node4" presStyleIdx="2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F72D2F5-2D44-4B3B-9093-CD5B2E8ECE27}" type="pres">
      <dgm:prSet presAssocID="{D91C6610-4BBD-4121-A94C-251CA083B31E}" presName="rootConnector" presStyleLbl="node4" presStyleIdx="2" presStyleCnt="11"/>
      <dgm:spPr/>
      <dgm:t>
        <a:bodyPr/>
        <a:lstStyle/>
        <a:p>
          <a:endParaRPr lang="th-TH"/>
        </a:p>
      </dgm:t>
    </dgm:pt>
    <dgm:pt modelId="{E3651B13-AB1E-495D-8122-60F65478D776}" type="pres">
      <dgm:prSet presAssocID="{D91C6610-4BBD-4121-A94C-251CA083B31E}" presName="hierChild4" presStyleCnt="0"/>
      <dgm:spPr/>
    </dgm:pt>
    <dgm:pt modelId="{311CABCC-C4A6-494C-964C-870CCF5FDB69}" type="pres">
      <dgm:prSet presAssocID="{D91C6610-4BBD-4121-A94C-251CA083B31E}" presName="hierChild5" presStyleCnt="0"/>
      <dgm:spPr/>
    </dgm:pt>
    <dgm:pt modelId="{ACF897B4-2D36-4CD6-B688-6520A2D8C08E}" type="pres">
      <dgm:prSet presAssocID="{7556D001-57DD-4587-9741-016E8381D789}" presName="hierChild5" presStyleCnt="0"/>
      <dgm:spPr/>
    </dgm:pt>
    <dgm:pt modelId="{293375CE-3F20-4F9E-9FBB-5A4B6901F6B1}" type="pres">
      <dgm:prSet presAssocID="{820C7B25-0361-4E1F-A4EB-D755F1DBDFCE}" presName="Name37" presStyleLbl="parChTrans1D3" presStyleIdx="1" presStyleCnt="8"/>
      <dgm:spPr/>
      <dgm:t>
        <a:bodyPr/>
        <a:lstStyle/>
        <a:p>
          <a:endParaRPr lang="th-TH"/>
        </a:p>
      </dgm:t>
    </dgm:pt>
    <dgm:pt modelId="{39E84125-2736-4115-B9E3-4FD538D6F552}" type="pres">
      <dgm:prSet presAssocID="{0B00BDF4-C112-46C3-B92F-CC7471FB0C54}" presName="hierRoot2" presStyleCnt="0">
        <dgm:presLayoutVars>
          <dgm:hierBranch val="init"/>
        </dgm:presLayoutVars>
      </dgm:prSet>
      <dgm:spPr/>
    </dgm:pt>
    <dgm:pt modelId="{C378834D-57E1-4DB6-AD80-0D56ECC5DDB1}" type="pres">
      <dgm:prSet presAssocID="{0B00BDF4-C112-46C3-B92F-CC7471FB0C54}" presName="rootComposite" presStyleCnt="0"/>
      <dgm:spPr/>
    </dgm:pt>
    <dgm:pt modelId="{DCA432BF-DC7E-4DB1-A27C-C77C5E2C1CD7}" type="pres">
      <dgm:prSet presAssocID="{0B00BDF4-C112-46C3-B92F-CC7471FB0C54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814F4B3-C249-44C9-AD5C-FA7267CAE5FC}" type="pres">
      <dgm:prSet presAssocID="{0B00BDF4-C112-46C3-B92F-CC7471FB0C54}" presName="rootConnector" presStyleLbl="node3" presStyleIdx="1" presStyleCnt="8"/>
      <dgm:spPr/>
      <dgm:t>
        <a:bodyPr/>
        <a:lstStyle/>
        <a:p>
          <a:endParaRPr lang="th-TH"/>
        </a:p>
      </dgm:t>
    </dgm:pt>
    <dgm:pt modelId="{19572350-67C1-42A1-9FA7-E96EF468D5B1}" type="pres">
      <dgm:prSet presAssocID="{0B00BDF4-C112-46C3-B92F-CC7471FB0C54}" presName="hierChild4" presStyleCnt="0"/>
      <dgm:spPr/>
    </dgm:pt>
    <dgm:pt modelId="{0F7FA7E7-164B-4267-90C8-F7CA8F03829F}" type="pres">
      <dgm:prSet presAssocID="{1AF3A79E-867D-48D5-9AF7-C80538222145}" presName="Name37" presStyleLbl="parChTrans1D4" presStyleIdx="3" presStyleCnt="11"/>
      <dgm:spPr/>
      <dgm:t>
        <a:bodyPr/>
        <a:lstStyle/>
        <a:p>
          <a:endParaRPr lang="th-TH"/>
        </a:p>
      </dgm:t>
    </dgm:pt>
    <dgm:pt modelId="{9034D1BE-9468-47BD-815A-8B0368D4312C}" type="pres">
      <dgm:prSet presAssocID="{CE3DC12A-510B-40C6-ABBA-D03FB5830D2D}" presName="hierRoot2" presStyleCnt="0">
        <dgm:presLayoutVars>
          <dgm:hierBranch val="init"/>
        </dgm:presLayoutVars>
      </dgm:prSet>
      <dgm:spPr/>
    </dgm:pt>
    <dgm:pt modelId="{549DA027-9089-4A82-9F26-60561210265D}" type="pres">
      <dgm:prSet presAssocID="{CE3DC12A-510B-40C6-ABBA-D03FB5830D2D}" presName="rootComposite" presStyleCnt="0"/>
      <dgm:spPr/>
    </dgm:pt>
    <dgm:pt modelId="{05DE3CE3-42F1-4176-9A85-F3BD4E6C36F3}" type="pres">
      <dgm:prSet presAssocID="{CE3DC12A-510B-40C6-ABBA-D03FB5830D2D}" presName="rootText" presStyleLbl="node4" presStyleIdx="3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C9F3220-FD75-43C4-A8A8-E8A4901993A4}" type="pres">
      <dgm:prSet presAssocID="{CE3DC12A-510B-40C6-ABBA-D03FB5830D2D}" presName="rootConnector" presStyleLbl="node4" presStyleIdx="3" presStyleCnt="11"/>
      <dgm:spPr/>
      <dgm:t>
        <a:bodyPr/>
        <a:lstStyle/>
        <a:p>
          <a:endParaRPr lang="th-TH"/>
        </a:p>
      </dgm:t>
    </dgm:pt>
    <dgm:pt modelId="{81C426D6-F310-4A90-96FD-24D536F17D39}" type="pres">
      <dgm:prSet presAssocID="{CE3DC12A-510B-40C6-ABBA-D03FB5830D2D}" presName="hierChild4" presStyleCnt="0"/>
      <dgm:spPr/>
    </dgm:pt>
    <dgm:pt modelId="{6F16BADD-5DCF-4124-842F-C179D06440EB}" type="pres">
      <dgm:prSet presAssocID="{CE3DC12A-510B-40C6-ABBA-D03FB5830D2D}" presName="hierChild5" presStyleCnt="0"/>
      <dgm:spPr/>
    </dgm:pt>
    <dgm:pt modelId="{2BD1E757-D235-4277-B972-A235CBCABD0A}" type="pres">
      <dgm:prSet presAssocID="{20200DAB-75E7-4188-AB1C-515E63ACC59D}" presName="Name37" presStyleLbl="parChTrans1D4" presStyleIdx="4" presStyleCnt="11"/>
      <dgm:spPr/>
      <dgm:t>
        <a:bodyPr/>
        <a:lstStyle/>
        <a:p>
          <a:endParaRPr lang="th-TH"/>
        </a:p>
      </dgm:t>
    </dgm:pt>
    <dgm:pt modelId="{ED9375EE-E518-49F8-B42E-B41A02158718}" type="pres">
      <dgm:prSet presAssocID="{CC923E5D-5A5A-4EB8-AF0C-C8E8B07F1191}" presName="hierRoot2" presStyleCnt="0">
        <dgm:presLayoutVars>
          <dgm:hierBranch val="init"/>
        </dgm:presLayoutVars>
      </dgm:prSet>
      <dgm:spPr/>
    </dgm:pt>
    <dgm:pt modelId="{FC853A47-CCA1-4CE9-BE3A-DD68213A146F}" type="pres">
      <dgm:prSet presAssocID="{CC923E5D-5A5A-4EB8-AF0C-C8E8B07F1191}" presName="rootComposite" presStyleCnt="0"/>
      <dgm:spPr/>
    </dgm:pt>
    <dgm:pt modelId="{D8648ECE-E21B-4EA1-A3F6-859C5CD17F5F}" type="pres">
      <dgm:prSet presAssocID="{CC923E5D-5A5A-4EB8-AF0C-C8E8B07F1191}" presName="rootText" presStyleLbl="node4" presStyleIdx="4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46C86D83-24A3-4E9E-A0AD-696039476A6B}" type="pres">
      <dgm:prSet presAssocID="{CC923E5D-5A5A-4EB8-AF0C-C8E8B07F1191}" presName="rootConnector" presStyleLbl="node4" presStyleIdx="4" presStyleCnt="11"/>
      <dgm:spPr/>
      <dgm:t>
        <a:bodyPr/>
        <a:lstStyle/>
        <a:p>
          <a:endParaRPr lang="th-TH"/>
        </a:p>
      </dgm:t>
    </dgm:pt>
    <dgm:pt modelId="{575F3CE3-93E2-4314-8384-ABDC7934B168}" type="pres">
      <dgm:prSet presAssocID="{CC923E5D-5A5A-4EB8-AF0C-C8E8B07F1191}" presName="hierChild4" presStyleCnt="0"/>
      <dgm:spPr/>
    </dgm:pt>
    <dgm:pt modelId="{9E06B5B9-E6DE-4B3A-A6FC-BFF32910AF5C}" type="pres">
      <dgm:prSet presAssocID="{CC923E5D-5A5A-4EB8-AF0C-C8E8B07F1191}" presName="hierChild5" presStyleCnt="0"/>
      <dgm:spPr/>
    </dgm:pt>
    <dgm:pt modelId="{34663F68-07DC-4289-A0D2-373BA7F8D864}" type="pres">
      <dgm:prSet presAssocID="{0B00BDF4-C112-46C3-B92F-CC7471FB0C54}" presName="hierChild5" presStyleCnt="0"/>
      <dgm:spPr/>
    </dgm:pt>
    <dgm:pt modelId="{51C93C0B-30F6-4058-974E-3D5CECC21E0E}" type="pres">
      <dgm:prSet presAssocID="{CFE3B0EB-2A72-48DB-86AB-48BE1FE36353}" presName="hierChild5" presStyleCnt="0"/>
      <dgm:spPr/>
    </dgm:pt>
    <dgm:pt modelId="{090A4A27-F224-4ACE-B152-8AE5B21828A5}" type="pres">
      <dgm:prSet presAssocID="{1F4BA247-BC0D-4982-9F4F-C2558B787645}" presName="Name37" presStyleLbl="parChTrans1D2" presStyleIdx="1" presStyleCnt="5"/>
      <dgm:spPr/>
      <dgm:t>
        <a:bodyPr/>
        <a:lstStyle/>
        <a:p>
          <a:endParaRPr lang="th-TH"/>
        </a:p>
      </dgm:t>
    </dgm:pt>
    <dgm:pt modelId="{0D92C34F-3785-47A6-8176-F61720099A96}" type="pres">
      <dgm:prSet presAssocID="{FF89437A-178A-4CF7-AED6-30CA33267305}" presName="hierRoot2" presStyleCnt="0">
        <dgm:presLayoutVars>
          <dgm:hierBranch val="init"/>
        </dgm:presLayoutVars>
      </dgm:prSet>
      <dgm:spPr/>
    </dgm:pt>
    <dgm:pt modelId="{12DADDA3-B138-4152-9800-44233274BF3A}" type="pres">
      <dgm:prSet presAssocID="{FF89437A-178A-4CF7-AED6-30CA33267305}" presName="rootComposite" presStyleCnt="0"/>
      <dgm:spPr/>
    </dgm:pt>
    <dgm:pt modelId="{3A4EF299-4ADA-4A9C-A5FC-4A5ABFC7F72F}" type="pres">
      <dgm:prSet presAssocID="{FF89437A-178A-4CF7-AED6-30CA33267305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B81583B-95F0-423F-92AE-D98539F0018F}" type="pres">
      <dgm:prSet presAssocID="{FF89437A-178A-4CF7-AED6-30CA33267305}" presName="rootConnector" presStyleLbl="node2" presStyleIdx="1" presStyleCnt="5"/>
      <dgm:spPr/>
      <dgm:t>
        <a:bodyPr/>
        <a:lstStyle/>
        <a:p>
          <a:endParaRPr lang="th-TH"/>
        </a:p>
      </dgm:t>
    </dgm:pt>
    <dgm:pt modelId="{F7A41EF7-C57E-49CF-871C-E9F826B29ECC}" type="pres">
      <dgm:prSet presAssocID="{FF89437A-178A-4CF7-AED6-30CA33267305}" presName="hierChild4" presStyleCnt="0"/>
      <dgm:spPr/>
    </dgm:pt>
    <dgm:pt modelId="{3ECB7293-0BAB-49D8-A4F9-700C464A7FFF}" type="pres">
      <dgm:prSet presAssocID="{3AA0043E-D6B6-4B3A-9289-C3561A9E1FDC}" presName="Name37" presStyleLbl="parChTrans1D3" presStyleIdx="2" presStyleCnt="8"/>
      <dgm:spPr/>
      <dgm:t>
        <a:bodyPr/>
        <a:lstStyle/>
        <a:p>
          <a:endParaRPr lang="th-TH"/>
        </a:p>
      </dgm:t>
    </dgm:pt>
    <dgm:pt modelId="{3DE95588-E62D-4867-816D-20AA62D45FC1}" type="pres">
      <dgm:prSet presAssocID="{8BDCBBDB-A961-477C-A91B-4146CE3591BC}" presName="hierRoot2" presStyleCnt="0">
        <dgm:presLayoutVars>
          <dgm:hierBranch val="init"/>
        </dgm:presLayoutVars>
      </dgm:prSet>
      <dgm:spPr/>
    </dgm:pt>
    <dgm:pt modelId="{EF4BDBB7-3B2F-483E-8549-3EC7828FD1D8}" type="pres">
      <dgm:prSet presAssocID="{8BDCBBDB-A961-477C-A91B-4146CE3591BC}" presName="rootComposite" presStyleCnt="0"/>
      <dgm:spPr/>
    </dgm:pt>
    <dgm:pt modelId="{4291D038-83B4-45AB-B1CA-ECE98BFE744F}" type="pres">
      <dgm:prSet presAssocID="{8BDCBBDB-A961-477C-A91B-4146CE3591BC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F989F8E-F881-4B34-850B-6B012174B5D8}" type="pres">
      <dgm:prSet presAssocID="{8BDCBBDB-A961-477C-A91B-4146CE3591BC}" presName="rootConnector" presStyleLbl="node3" presStyleIdx="2" presStyleCnt="8"/>
      <dgm:spPr/>
      <dgm:t>
        <a:bodyPr/>
        <a:lstStyle/>
        <a:p>
          <a:endParaRPr lang="th-TH"/>
        </a:p>
      </dgm:t>
    </dgm:pt>
    <dgm:pt modelId="{6F041D08-B5B0-41F1-945E-7324F61038B5}" type="pres">
      <dgm:prSet presAssocID="{8BDCBBDB-A961-477C-A91B-4146CE3591BC}" presName="hierChild4" presStyleCnt="0"/>
      <dgm:spPr/>
    </dgm:pt>
    <dgm:pt modelId="{EC623E9E-FB47-4FBD-95B7-65186792237C}" type="pres">
      <dgm:prSet presAssocID="{BF71A42F-F0C6-428B-B89B-A1D46AA7C658}" presName="Name37" presStyleLbl="parChTrans1D4" presStyleIdx="5" presStyleCnt="11"/>
      <dgm:spPr/>
      <dgm:t>
        <a:bodyPr/>
        <a:lstStyle/>
        <a:p>
          <a:endParaRPr lang="th-TH"/>
        </a:p>
      </dgm:t>
    </dgm:pt>
    <dgm:pt modelId="{0F60084E-D740-4644-9C69-52AFEEEE7412}" type="pres">
      <dgm:prSet presAssocID="{02254860-AB49-4381-A5DA-3DDCEBA6C782}" presName="hierRoot2" presStyleCnt="0">
        <dgm:presLayoutVars>
          <dgm:hierBranch val="init"/>
        </dgm:presLayoutVars>
      </dgm:prSet>
      <dgm:spPr/>
    </dgm:pt>
    <dgm:pt modelId="{68B47900-652F-49E5-A9F0-E20B9BAF5ED5}" type="pres">
      <dgm:prSet presAssocID="{02254860-AB49-4381-A5DA-3DDCEBA6C782}" presName="rootComposite" presStyleCnt="0"/>
      <dgm:spPr/>
    </dgm:pt>
    <dgm:pt modelId="{AB3AFB9E-197A-4848-824D-65042A0F4805}" type="pres">
      <dgm:prSet presAssocID="{02254860-AB49-4381-A5DA-3DDCEBA6C782}" presName="rootText" presStyleLbl="node4" presStyleIdx="5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CDFC58FE-2334-4B67-BF8D-6041C56A790B}" type="pres">
      <dgm:prSet presAssocID="{02254860-AB49-4381-A5DA-3DDCEBA6C782}" presName="rootConnector" presStyleLbl="node4" presStyleIdx="5" presStyleCnt="11"/>
      <dgm:spPr/>
      <dgm:t>
        <a:bodyPr/>
        <a:lstStyle/>
        <a:p>
          <a:endParaRPr lang="th-TH"/>
        </a:p>
      </dgm:t>
    </dgm:pt>
    <dgm:pt modelId="{E6146243-3CBD-4FD8-BEB6-A89DE158B1E5}" type="pres">
      <dgm:prSet presAssocID="{02254860-AB49-4381-A5DA-3DDCEBA6C782}" presName="hierChild4" presStyleCnt="0"/>
      <dgm:spPr/>
    </dgm:pt>
    <dgm:pt modelId="{0401BB9F-C2D5-4584-B350-4C7F6F2CB6EF}" type="pres">
      <dgm:prSet presAssocID="{02254860-AB49-4381-A5DA-3DDCEBA6C782}" presName="hierChild5" presStyleCnt="0"/>
      <dgm:spPr/>
    </dgm:pt>
    <dgm:pt modelId="{16ABAB96-8CFE-479C-A1A5-2B5942DF10BD}" type="pres">
      <dgm:prSet presAssocID="{3715A3FA-CADB-4682-B6C2-8F149720B268}" presName="Name37" presStyleLbl="parChTrans1D4" presStyleIdx="6" presStyleCnt="11"/>
      <dgm:spPr/>
      <dgm:t>
        <a:bodyPr/>
        <a:lstStyle/>
        <a:p>
          <a:endParaRPr lang="th-TH"/>
        </a:p>
      </dgm:t>
    </dgm:pt>
    <dgm:pt modelId="{665C3382-AE07-4DCD-AE3D-EF98245E0CAF}" type="pres">
      <dgm:prSet presAssocID="{1D277C8D-8B32-4A21-9058-86D35975D9EF}" presName="hierRoot2" presStyleCnt="0">
        <dgm:presLayoutVars>
          <dgm:hierBranch val="init"/>
        </dgm:presLayoutVars>
      </dgm:prSet>
      <dgm:spPr/>
    </dgm:pt>
    <dgm:pt modelId="{75CF5FC6-AB13-4BBC-AF2A-89AA4AE4C776}" type="pres">
      <dgm:prSet presAssocID="{1D277C8D-8B32-4A21-9058-86D35975D9EF}" presName="rootComposite" presStyleCnt="0"/>
      <dgm:spPr/>
    </dgm:pt>
    <dgm:pt modelId="{112DA2B4-38C7-4821-8C85-377BBF212095}" type="pres">
      <dgm:prSet presAssocID="{1D277C8D-8B32-4A21-9058-86D35975D9EF}" presName="rootText" presStyleLbl="node4" presStyleIdx="6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40CD73D-E24D-45E7-8015-CD4A42A9EB5A}" type="pres">
      <dgm:prSet presAssocID="{1D277C8D-8B32-4A21-9058-86D35975D9EF}" presName="rootConnector" presStyleLbl="node4" presStyleIdx="6" presStyleCnt="11"/>
      <dgm:spPr/>
      <dgm:t>
        <a:bodyPr/>
        <a:lstStyle/>
        <a:p>
          <a:endParaRPr lang="th-TH"/>
        </a:p>
      </dgm:t>
    </dgm:pt>
    <dgm:pt modelId="{E385B8D4-4BC3-484B-AE71-359D18862C32}" type="pres">
      <dgm:prSet presAssocID="{1D277C8D-8B32-4A21-9058-86D35975D9EF}" presName="hierChild4" presStyleCnt="0"/>
      <dgm:spPr/>
    </dgm:pt>
    <dgm:pt modelId="{6E4D04F0-4707-4092-9563-8315B2E5C898}" type="pres">
      <dgm:prSet presAssocID="{1D277C8D-8B32-4A21-9058-86D35975D9EF}" presName="hierChild5" presStyleCnt="0"/>
      <dgm:spPr/>
    </dgm:pt>
    <dgm:pt modelId="{637B7D6D-3792-4000-AD3D-F2259EBD5348}" type="pres">
      <dgm:prSet presAssocID="{8BDCBBDB-A961-477C-A91B-4146CE3591BC}" presName="hierChild5" presStyleCnt="0"/>
      <dgm:spPr/>
    </dgm:pt>
    <dgm:pt modelId="{1A8BDA89-303B-4B1B-A030-F878510BF9B6}" type="pres">
      <dgm:prSet presAssocID="{FF89437A-178A-4CF7-AED6-30CA33267305}" presName="hierChild5" presStyleCnt="0"/>
      <dgm:spPr/>
    </dgm:pt>
    <dgm:pt modelId="{2FB251F5-84D2-4092-954B-1407228654ED}" type="pres">
      <dgm:prSet presAssocID="{C3CDD8EC-21A5-48A8-B3B3-1E2CA4F57E06}" presName="Name37" presStyleLbl="parChTrans1D2" presStyleIdx="2" presStyleCnt="5"/>
      <dgm:spPr/>
      <dgm:t>
        <a:bodyPr/>
        <a:lstStyle/>
        <a:p>
          <a:endParaRPr lang="th-TH"/>
        </a:p>
      </dgm:t>
    </dgm:pt>
    <dgm:pt modelId="{FCA3A9C9-C00F-498F-8CF0-EC5AE43FF34E}" type="pres">
      <dgm:prSet presAssocID="{345D7E06-95AF-498F-B27A-C95FCB744957}" presName="hierRoot2" presStyleCnt="0">
        <dgm:presLayoutVars>
          <dgm:hierBranch val="init"/>
        </dgm:presLayoutVars>
      </dgm:prSet>
      <dgm:spPr/>
    </dgm:pt>
    <dgm:pt modelId="{320A9D2C-02E8-45D1-95A7-5EAC884FF0C9}" type="pres">
      <dgm:prSet presAssocID="{345D7E06-95AF-498F-B27A-C95FCB744957}" presName="rootComposite" presStyleCnt="0"/>
      <dgm:spPr/>
    </dgm:pt>
    <dgm:pt modelId="{101D2B86-6E83-4BE5-98F5-0C8147826853}" type="pres">
      <dgm:prSet presAssocID="{345D7E06-95AF-498F-B27A-C95FCB744957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9BE2D3A-3573-4AC1-8A1E-ACAAFE5ECEE6}" type="pres">
      <dgm:prSet presAssocID="{345D7E06-95AF-498F-B27A-C95FCB744957}" presName="rootConnector" presStyleLbl="node2" presStyleIdx="2" presStyleCnt="5"/>
      <dgm:spPr/>
      <dgm:t>
        <a:bodyPr/>
        <a:lstStyle/>
        <a:p>
          <a:endParaRPr lang="th-TH"/>
        </a:p>
      </dgm:t>
    </dgm:pt>
    <dgm:pt modelId="{F6EEDB5E-2977-4CEE-AF5A-5F79FB491334}" type="pres">
      <dgm:prSet presAssocID="{345D7E06-95AF-498F-B27A-C95FCB744957}" presName="hierChild4" presStyleCnt="0"/>
      <dgm:spPr/>
    </dgm:pt>
    <dgm:pt modelId="{EC4CA8C3-4C50-41AC-9752-AD0222E1463F}" type="pres">
      <dgm:prSet presAssocID="{8FBFC059-3849-4F2C-B828-329D0710E4D2}" presName="Name37" presStyleLbl="parChTrans1D3" presStyleIdx="3" presStyleCnt="8"/>
      <dgm:spPr/>
      <dgm:t>
        <a:bodyPr/>
        <a:lstStyle/>
        <a:p>
          <a:endParaRPr lang="th-TH"/>
        </a:p>
      </dgm:t>
    </dgm:pt>
    <dgm:pt modelId="{2122F59F-084F-49F0-9064-D073B548170E}" type="pres">
      <dgm:prSet presAssocID="{9273B96F-6239-4702-95EB-49A040AF8EE1}" presName="hierRoot2" presStyleCnt="0">
        <dgm:presLayoutVars>
          <dgm:hierBranch val="init"/>
        </dgm:presLayoutVars>
      </dgm:prSet>
      <dgm:spPr/>
    </dgm:pt>
    <dgm:pt modelId="{1E300678-C8E0-44CF-A947-55D4A388295C}" type="pres">
      <dgm:prSet presAssocID="{9273B96F-6239-4702-95EB-49A040AF8EE1}" presName="rootComposite" presStyleCnt="0"/>
      <dgm:spPr/>
    </dgm:pt>
    <dgm:pt modelId="{416BFA2C-681C-4CD3-8BD5-F0AFB1738A30}" type="pres">
      <dgm:prSet presAssocID="{9273B96F-6239-4702-95EB-49A040AF8EE1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C6BFF2-6BA1-4B4B-9C90-DB7C221C099A}" type="pres">
      <dgm:prSet presAssocID="{9273B96F-6239-4702-95EB-49A040AF8EE1}" presName="rootConnector" presStyleLbl="node3" presStyleIdx="3" presStyleCnt="8"/>
      <dgm:spPr/>
      <dgm:t>
        <a:bodyPr/>
        <a:lstStyle/>
        <a:p>
          <a:endParaRPr lang="th-TH"/>
        </a:p>
      </dgm:t>
    </dgm:pt>
    <dgm:pt modelId="{DE8CF455-EF10-4150-A88C-CCEB274942BF}" type="pres">
      <dgm:prSet presAssocID="{9273B96F-6239-4702-95EB-49A040AF8EE1}" presName="hierChild4" presStyleCnt="0"/>
      <dgm:spPr/>
    </dgm:pt>
    <dgm:pt modelId="{7EA75EC4-A891-47DC-A720-D37B03C510E4}" type="pres">
      <dgm:prSet presAssocID="{DF9F5C51-AEF1-4CC1-8480-510F8F1C3072}" presName="Name37" presStyleLbl="parChTrans1D4" presStyleIdx="7" presStyleCnt="11"/>
      <dgm:spPr/>
      <dgm:t>
        <a:bodyPr/>
        <a:lstStyle/>
        <a:p>
          <a:endParaRPr lang="th-TH"/>
        </a:p>
      </dgm:t>
    </dgm:pt>
    <dgm:pt modelId="{289DBDF4-95A6-43DE-856F-45B22ACA1E21}" type="pres">
      <dgm:prSet presAssocID="{4D5B66B1-1461-4EA7-9311-4C45342A74FF}" presName="hierRoot2" presStyleCnt="0">
        <dgm:presLayoutVars>
          <dgm:hierBranch val="init"/>
        </dgm:presLayoutVars>
      </dgm:prSet>
      <dgm:spPr/>
    </dgm:pt>
    <dgm:pt modelId="{5450E79F-56D5-40C2-A9AC-72111B66AC20}" type="pres">
      <dgm:prSet presAssocID="{4D5B66B1-1461-4EA7-9311-4C45342A74FF}" presName="rootComposite" presStyleCnt="0"/>
      <dgm:spPr/>
    </dgm:pt>
    <dgm:pt modelId="{ED6D868A-8287-4A6C-A875-1FA5A2223D6C}" type="pres">
      <dgm:prSet presAssocID="{4D5B66B1-1461-4EA7-9311-4C45342A74FF}" presName="rootText" presStyleLbl="node4" presStyleIdx="7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A707FE1-3020-40C5-B41B-A2AFA590B010}" type="pres">
      <dgm:prSet presAssocID="{4D5B66B1-1461-4EA7-9311-4C45342A74FF}" presName="rootConnector" presStyleLbl="node4" presStyleIdx="7" presStyleCnt="11"/>
      <dgm:spPr/>
      <dgm:t>
        <a:bodyPr/>
        <a:lstStyle/>
        <a:p>
          <a:endParaRPr lang="th-TH"/>
        </a:p>
      </dgm:t>
    </dgm:pt>
    <dgm:pt modelId="{E258EDCD-3CB3-4532-8981-C0137BEB4B4A}" type="pres">
      <dgm:prSet presAssocID="{4D5B66B1-1461-4EA7-9311-4C45342A74FF}" presName="hierChild4" presStyleCnt="0"/>
      <dgm:spPr/>
    </dgm:pt>
    <dgm:pt modelId="{AEDD9390-5B71-4FA8-A755-24765991BFFA}" type="pres">
      <dgm:prSet presAssocID="{4D5B66B1-1461-4EA7-9311-4C45342A74FF}" presName="hierChild5" presStyleCnt="0"/>
      <dgm:spPr/>
    </dgm:pt>
    <dgm:pt modelId="{1796011E-660F-4AC6-A04C-22194FB3B553}" type="pres">
      <dgm:prSet presAssocID="{BCDE495F-4EFC-4D94-9804-7B9F05547325}" presName="Name37" presStyleLbl="parChTrans1D4" presStyleIdx="8" presStyleCnt="11"/>
      <dgm:spPr/>
      <dgm:t>
        <a:bodyPr/>
        <a:lstStyle/>
        <a:p>
          <a:endParaRPr lang="th-TH"/>
        </a:p>
      </dgm:t>
    </dgm:pt>
    <dgm:pt modelId="{4C8AC78C-870C-47D1-B78A-AE083C33E0D3}" type="pres">
      <dgm:prSet presAssocID="{FE5CC560-DEEC-4E7A-AB26-0CD20ECCD69F}" presName="hierRoot2" presStyleCnt="0">
        <dgm:presLayoutVars>
          <dgm:hierBranch val="init"/>
        </dgm:presLayoutVars>
      </dgm:prSet>
      <dgm:spPr/>
    </dgm:pt>
    <dgm:pt modelId="{BD512F86-6147-4AE3-AA8B-D9EA1F1BFA8C}" type="pres">
      <dgm:prSet presAssocID="{FE5CC560-DEEC-4E7A-AB26-0CD20ECCD69F}" presName="rootComposite" presStyleCnt="0"/>
      <dgm:spPr/>
    </dgm:pt>
    <dgm:pt modelId="{271DB7AD-4AF9-43AA-B1B2-C80A81A8FAF1}" type="pres">
      <dgm:prSet presAssocID="{FE5CC560-DEEC-4E7A-AB26-0CD20ECCD69F}" presName="rootText" presStyleLbl="node4" presStyleIdx="8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475B633-9ED7-4C12-841C-BBF728958080}" type="pres">
      <dgm:prSet presAssocID="{FE5CC560-DEEC-4E7A-AB26-0CD20ECCD69F}" presName="rootConnector" presStyleLbl="node4" presStyleIdx="8" presStyleCnt="11"/>
      <dgm:spPr/>
      <dgm:t>
        <a:bodyPr/>
        <a:lstStyle/>
        <a:p>
          <a:endParaRPr lang="th-TH"/>
        </a:p>
      </dgm:t>
    </dgm:pt>
    <dgm:pt modelId="{D1B48C1C-98CB-49FA-8425-E67AD3328B11}" type="pres">
      <dgm:prSet presAssocID="{FE5CC560-DEEC-4E7A-AB26-0CD20ECCD69F}" presName="hierChild4" presStyleCnt="0"/>
      <dgm:spPr/>
    </dgm:pt>
    <dgm:pt modelId="{11B97614-6213-4BD6-8849-D67DC50D5BD9}" type="pres">
      <dgm:prSet presAssocID="{FE5CC560-DEEC-4E7A-AB26-0CD20ECCD69F}" presName="hierChild5" presStyleCnt="0"/>
      <dgm:spPr/>
    </dgm:pt>
    <dgm:pt modelId="{0D6C7CE0-5A4A-4163-BBB4-65C5478121D7}" type="pres">
      <dgm:prSet presAssocID="{9273B96F-6239-4702-95EB-49A040AF8EE1}" presName="hierChild5" presStyleCnt="0"/>
      <dgm:spPr/>
    </dgm:pt>
    <dgm:pt modelId="{1CB6908C-7619-463D-A86F-C8469E43410A}" type="pres">
      <dgm:prSet presAssocID="{345D7E06-95AF-498F-B27A-C95FCB744957}" presName="hierChild5" presStyleCnt="0"/>
      <dgm:spPr/>
    </dgm:pt>
    <dgm:pt modelId="{4297E909-11CB-4E94-AE26-CB1A73964CFA}" type="pres">
      <dgm:prSet presAssocID="{1C1460B8-6803-4397-A3C4-AE98F354B423}" presName="Name37" presStyleLbl="parChTrans1D2" presStyleIdx="3" presStyleCnt="5"/>
      <dgm:spPr/>
      <dgm:t>
        <a:bodyPr/>
        <a:lstStyle/>
        <a:p>
          <a:endParaRPr lang="th-TH"/>
        </a:p>
      </dgm:t>
    </dgm:pt>
    <dgm:pt modelId="{7DE145AB-09D2-458C-8695-41A8B6352DBD}" type="pres">
      <dgm:prSet presAssocID="{F5E4CEB6-BE75-4392-9307-45B0FC955837}" presName="hierRoot2" presStyleCnt="0">
        <dgm:presLayoutVars>
          <dgm:hierBranch val="init"/>
        </dgm:presLayoutVars>
      </dgm:prSet>
      <dgm:spPr/>
    </dgm:pt>
    <dgm:pt modelId="{886D12D6-7311-4265-871C-EBC684E240B9}" type="pres">
      <dgm:prSet presAssocID="{F5E4CEB6-BE75-4392-9307-45B0FC955837}" presName="rootComposite" presStyleCnt="0"/>
      <dgm:spPr/>
    </dgm:pt>
    <dgm:pt modelId="{53BDA949-0E38-4C73-B644-3380F71C0F1A}" type="pres">
      <dgm:prSet presAssocID="{F5E4CEB6-BE75-4392-9307-45B0FC955837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0105AB3-0AF9-4B80-8D90-EAE0B42D28D1}" type="pres">
      <dgm:prSet presAssocID="{F5E4CEB6-BE75-4392-9307-45B0FC955837}" presName="rootConnector" presStyleLbl="node2" presStyleIdx="3" presStyleCnt="5"/>
      <dgm:spPr/>
      <dgm:t>
        <a:bodyPr/>
        <a:lstStyle/>
        <a:p>
          <a:endParaRPr lang="th-TH"/>
        </a:p>
      </dgm:t>
    </dgm:pt>
    <dgm:pt modelId="{73BE3F21-E88C-4BF8-9F89-44F429481200}" type="pres">
      <dgm:prSet presAssocID="{F5E4CEB6-BE75-4392-9307-45B0FC955837}" presName="hierChild4" presStyleCnt="0"/>
      <dgm:spPr/>
    </dgm:pt>
    <dgm:pt modelId="{5DE856D3-0647-4C4B-9859-266E44965A43}" type="pres">
      <dgm:prSet presAssocID="{0BDA780D-4F63-4CE0-BC5B-D6938F33591D}" presName="Name37" presStyleLbl="parChTrans1D3" presStyleIdx="4" presStyleCnt="8"/>
      <dgm:spPr/>
      <dgm:t>
        <a:bodyPr/>
        <a:lstStyle/>
        <a:p>
          <a:endParaRPr lang="th-TH"/>
        </a:p>
      </dgm:t>
    </dgm:pt>
    <dgm:pt modelId="{7C704857-B3A1-4646-B74D-3ABA1248D365}" type="pres">
      <dgm:prSet presAssocID="{EC53FF21-A366-4FD0-A6C3-0037A3A38170}" presName="hierRoot2" presStyleCnt="0">
        <dgm:presLayoutVars>
          <dgm:hierBranch val="init"/>
        </dgm:presLayoutVars>
      </dgm:prSet>
      <dgm:spPr/>
    </dgm:pt>
    <dgm:pt modelId="{580B438C-E809-4F0A-9BEE-8BA4F490294E}" type="pres">
      <dgm:prSet presAssocID="{EC53FF21-A366-4FD0-A6C3-0037A3A38170}" presName="rootComposite" presStyleCnt="0"/>
      <dgm:spPr/>
    </dgm:pt>
    <dgm:pt modelId="{E942FBFF-949C-4A92-B959-3B3439502054}" type="pres">
      <dgm:prSet presAssocID="{EC53FF21-A366-4FD0-A6C3-0037A3A38170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7DD8927-5CA5-461E-B50B-E9B6ED4B9076}" type="pres">
      <dgm:prSet presAssocID="{EC53FF21-A366-4FD0-A6C3-0037A3A38170}" presName="rootConnector" presStyleLbl="node3" presStyleIdx="4" presStyleCnt="8"/>
      <dgm:spPr/>
      <dgm:t>
        <a:bodyPr/>
        <a:lstStyle/>
        <a:p>
          <a:endParaRPr lang="th-TH"/>
        </a:p>
      </dgm:t>
    </dgm:pt>
    <dgm:pt modelId="{9A0FA7EF-E3B5-417A-B30E-6124FC91EFB2}" type="pres">
      <dgm:prSet presAssocID="{EC53FF21-A366-4FD0-A6C3-0037A3A38170}" presName="hierChild4" presStyleCnt="0"/>
      <dgm:spPr/>
    </dgm:pt>
    <dgm:pt modelId="{B17ABCEB-C060-45D6-A19A-B10BE07ED220}" type="pres">
      <dgm:prSet presAssocID="{EC53FF21-A366-4FD0-A6C3-0037A3A38170}" presName="hierChild5" presStyleCnt="0"/>
      <dgm:spPr/>
    </dgm:pt>
    <dgm:pt modelId="{48FDECCA-BB5E-4612-9AA0-92EC23EC0AC7}" type="pres">
      <dgm:prSet presAssocID="{89942954-32BB-410E-9CBE-980C18995569}" presName="Name37" presStyleLbl="parChTrans1D3" presStyleIdx="5" presStyleCnt="8"/>
      <dgm:spPr/>
      <dgm:t>
        <a:bodyPr/>
        <a:lstStyle/>
        <a:p>
          <a:endParaRPr lang="th-TH"/>
        </a:p>
      </dgm:t>
    </dgm:pt>
    <dgm:pt modelId="{5DEEA8E4-A26C-4E92-BF22-C0A97CCFBC2A}" type="pres">
      <dgm:prSet presAssocID="{AB199BDD-C3A6-4B69-B74C-88059300FB24}" presName="hierRoot2" presStyleCnt="0">
        <dgm:presLayoutVars>
          <dgm:hierBranch val="init"/>
        </dgm:presLayoutVars>
      </dgm:prSet>
      <dgm:spPr/>
    </dgm:pt>
    <dgm:pt modelId="{C17CB8DC-4568-4E80-9695-CEE586640143}" type="pres">
      <dgm:prSet presAssocID="{AB199BDD-C3A6-4B69-B74C-88059300FB24}" presName="rootComposite" presStyleCnt="0"/>
      <dgm:spPr/>
    </dgm:pt>
    <dgm:pt modelId="{2537AB43-8215-443E-B770-028154680454}" type="pres">
      <dgm:prSet presAssocID="{AB199BDD-C3A6-4B69-B74C-88059300FB24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FF2A2D2-40FF-448E-B8C1-9891140364C0}" type="pres">
      <dgm:prSet presAssocID="{AB199BDD-C3A6-4B69-B74C-88059300FB24}" presName="rootConnector" presStyleLbl="node3" presStyleIdx="5" presStyleCnt="8"/>
      <dgm:spPr/>
      <dgm:t>
        <a:bodyPr/>
        <a:lstStyle/>
        <a:p>
          <a:endParaRPr lang="th-TH"/>
        </a:p>
      </dgm:t>
    </dgm:pt>
    <dgm:pt modelId="{133F759B-A3B7-4BFE-98CC-505E7EC0CB7D}" type="pres">
      <dgm:prSet presAssocID="{AB199BDD-C3A6-4B69-B74C-88059300FB24}" presName="hierChild4" presStyleCnt="0"/>
      <dgm:spPr/>
    </dgm:pt>
    <dgm:pt modelId="{96B0168D-C99B-4B43-B8BB-D59D20734256}" type="pres">
      <dgm:prSet presAssocID="{AB199BDD-C3A6-4B69-B74C-88059300FB24}" presName="hierChild5" presStyleCnt="0"/>
      <dgm:spPr/>
    </dgm:pt>
    <dgm:pt modelId="{E3A77F8B-5542-4E5E-B860-F40AA4765485}" type="pres">
      <dgm:prSet presAssocID="{CEE4EBA9-D95B-4C9D-8B06-0FE3D40428A2}" presName="Name37" presStyleLbl="parChTrans1D3" presStyleIdx="6" presStyleCnt="8"/>
      <dgm:spPr/>
      <dgm:t>
        <a:bodyPr/>
        <a:lstStyle/>
        <a:p>
          <a:endParaRPr lang="th-TH"/>
        </a:p>
      </dgm:t>
    </dgm:pt>
    <dgm:pt modelId="{C977D589-104F-4738-A6BA-B9E4E3B3F0FE}" type="pres">
      <dgm:prSet presAssocID="{F78269D0-DAEC-429A-87D4-29FC286BB08B}" presName="hierRoot2" presStyleCnt="0">
        <dgm:presLayoutVars>
          <dgm:hierBranch val="init"/>
        </dgm:presLayoutVars>
      </dgm:prSet>
      <dgm:spPr/>
    </dgm:pt>
    <dgm:pt modelId="{7D06E57C-4168-48E4-8486-53629E1218FD}" type="pres">
      <dgm:prSet presAssocID="{F78269D0-DAEC-429A-87D4-29FC286BB08B}" presName="rootComposite" presStyleCnt="0"/>
      <dgm:spPr/>
    </dgm:pt>
    <dgm:pt modelId="{A8FC0B57-D547-4FC6-ABD4-09CF5D5156F1}" type="pres">
      <dgm:prSet presAssocID="{F78269D0-DAEC-429A-87D4-29FC286BB08B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6D5CFC1-1DCB-4182-9A15-A01162E12C16}" type="pres">
      <dgm:prSet presAssocID="{F78269D0-DAEC-429A-87D4-29FC286BB08B}" presName="rootConnector" presStyleLbl="node3" presStyleIdx="6" presStyleCnt="8"/>
      <dgm:spPr/>
      <dgm:t>
        <a:bodyPr/>
        <a:lstStyle/>
        <a:p>
          <a:endParaRPr lang="th-TH"/>
        </a:p>
      </dgm:t>
    </dgm:pt>
    <dgm:pt modelId="{E6389336-DAB6-4F34-95B3-285AB0ABE049}" type="pres">
      <dgm:prSet presAssocID="{F78269D0-DAEC-429A-87D4-29FC286BB08B}" presName="hierChild4" presStyleCnt="0"/>
      <dgm:spPr/>
    </dgm:pt>
    <dgm:pt modelId="{937D4366-ABD0-4ABF-B284-987919C55D5F}" type="pres">
      <dgm:prSet presAssocID="{F78269D0-DAEC-429A-87D4-29FC286BB08B}" presName="hierChild5" presStyleCnt="0"/>
      <dgm:spPr/>
    </dgm:pt>
    <dgm:pt modelId="{CDF331AA-07BA-43F8-947E-F8DAAFBC474B}" type="pres">
      <dgm:prSet presAssocID="{F5E4CEB6-BE75-4392-9307-45B0FC955837}" presName="hierChild5" presStyleCnt="0"/>
      <dgm:spPr/>
    </dgm:pt>
    <dgm:pt modelId="{62F30714-FBB9-4E1D-B8F8-070BBE96BB8C}" type="pres">
      <dgm:prSet presAssocID="{49AE07B2-A9AD-45BC-9335-CC4F92B17EEE}" presName="Name37" presStyleLbl="parChTrans1D2" presStyleIdx="4" presStyleCnt="5"/>
      <dgm:spPr/>
      <dgm:t>
        <a:bodyPr/>
        <a:lstStyle/>
        <a:p>
          <a:endParaRPr lang="th-TH"/>
        </a:p>
      </dgm:t>
    </dgm:pt>
    <dgm:pt modelId="{A68805B3-8181-4D87-9B23-18191670F821}" type="pres">
      <dgm:prSet presAssocID="{DB744E03-FE57-414E-AA44-7C6D449C8D30}" presName="hierRoot2" presStyleCnt="0">
        <dgm:presLayoutVars>
          <dgm:hierBranch val="init"/>
        </dgm:presLayoutVars>
      </dgm:prSet>
      <dgm:spPr/>
    </dgm:pt>
    <dgm:pt modelId="{CF2532E9-E475-4B54-91DD-E02A33376622}" type="pres">
      <dgm:prSet presAssocID="{DB744E03-FE57-414E-AA44-7C6D449C8D30}" presName="rootComposite" presStyleCnt="0"/>
      <dgm:spPr/>
    </dgm:pt>
    <dgm:pt modelId="{46E8CFAA-7AF0-469F-932C-87FE877E1D50}" type="pres">
      <dgm:prSet presAssocID="{DB744E03-FE57-414E-AA44-7C6D449C8D30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4E4014B-0289-4E69-905F-C53BB43C5B12}" type="pres">
      <dgm:prSet presAssocID="{DB744E03-FE57-414E-AA44-7C6D449C8D30}" presName="rootConnector" presStyleLbl="node2" presStyleIdx="4" presStyleCnt="5"/>
      <dgm:spPr/>
      <dgm:t>
        <a:bodyPr/>
        <a:lstStyle/>
        <a:p>
          <a:endParaRPr lang="th-TH"/>
        </a:p>
      </dgm:t>
    </dgm:pt>
    <dgm:pt modelId="{FDD5AC7E-3883-4412-B950-8E123C2A3711}" type="pres">
      <dgm:prSet presAssocID="{DB744E03-FE57-414E-AA44-7C6D449C8D30}" presName="hierChild4" presStyleCnt="0"/>
      <dgm:spPr/>
    </dgm:pt>
    <dgm:pt modelId="{19DF5143-4FCC-4634-849C-08285B4A3304}" type="pres">
      <dgm:prSet presAssocID="{E40D90D1-D9BF-453C-B66D-ACC664F7B8D0}" presName="Name37" presStyleLbl="parChTrans1D3" presStyleIdx="7" presStyleCnt="8"/>
      <dgm:spPr/>
      <dgm:t>
        <a:bodyPr/>
        <a:lstStyle/>
        <a:p>
          <a:endParaRPr lang="th-TH"/>
        </a:p>
      </dgm:t>
    </dgm:pt>
    <dgm:pt modelId="{1CC2B431-E53F-4AC0-A276-EDB5925F0739}" type="pres">
      <dgm:prSet presAssocID="{337B32EC-CBC9-4FED-80C1-BA552F654EE2}" presName="hierRoot2" presStyleCnt="0">
        <dgm:presLayoutVars>
          <dgm:hierBranch val="init"/>
        </dgm:presLayoutVars>
      </dgm:prSet>
      <dgm:spPr/>
    </dgm:pt>
    <dgm:pt modelId="{BCC754B4-D812-4287-B664-831D123C992C}" type="pres">
      <dgm:prSet presAssocID="{337B32EC-CBC9-4FED-80C1-BA552F654EE2}" presName="rootComposite" presStyleCnt="0"/>
      <dgm:spPr/>
    </dgm:pt>
    <dgm:pt modelId="{A105BA6B-CF7E-4BD4-BE4B-54787BBD0EDD}" type="pres">
      <dgm:prSet presAssocID="{337B32EC-CBC9-4FED-80C1-BA552F654EE2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565C24D-BB78-41B6-8AC0-FB0AE53495A8}" type="pres">
      <dgm:prSet presAssocID="{337B32EC-CBC9-4FED-80C1-BA552F654EE2}" presName="rootConnector" presStyleLbl="node3" presStyleIdx="7" presStyleCnt="8"/>
      <dgm:spPr/>
      <dgm:t>
        <a:bodyPr/>
        <a:lstStyle/>
        <a:p>
          <a:endParaRPr lang="th-TH"/>
        </a:p>
      </dgm:t>
    </dgm:pt>
    <dgm:pt modelId="{9A888911-E835-461C-96B2-94C56032203E}" type="pres">
      <dgm:prSet presAssocID="{337B32EC-CBC9-4FED-80C1-BA552F654EE2}" presName="hierChild4" presStyleCnt="0"/>
      <dgm:spPr/>
    </dgm:pt>
    <dgm:pt modelId="{9F76EFE1-AC71-4EEE-84DD-87C6CFBD6638}" type="pres">
      <dgm:prSet presAssocID="{6CBA70FD-3728-41A0-9AB8-91B5F2A74475}" presName="Name37" presStyleLbl="parChTrans1D4" presStyleIdx="9" presStyleCnt="11"/>
      <dgm:spPr/>
      <dgm:t>
        <a:bodyPr/>
        <a:lstStyle/>
        <a:p>
          <a:endParaRPr lang="th-TH"/>
        </a:p>
      </dgm:t>
    </dgm:pt>
    <dgm:pt modelId="{407732BF-F348-48CB-A6D5-E38A4C3D604D}" type="pres">
      <dgm:prSet presAssocID="{3E834D32-B35C-43F2-90CD-3209FCA0E854}" presName="hierRoot2" presStyleCnt="0">
        <dgm:presLayoutVars>
          <dgm:hierBranch val="init"/>
        </dgm:presLayoutVars>
      </dgm:prSet>
      <dgm:spPr/>
    </dgm:pt>
    <dgm:pt modelId="{B6D64751-F0F2-48DF-A1B9-BC457E64786B}" type="pres">
      <dgm:prSet presAssocID="{3E834D32-B35C-43F2-90CD-3209FCA0E854}" presName="rootComposite" presStyleCnt="0"/>
      <dgm:spPr/>
    </dgm:pt>
    <dgm:pt modelId="{1BDBADAE-4BCE-4AF8-9C66-275E29224B92}" type="pres">
      <dgm:prSet presAssocID="{3E834D32-B35C-43F2-90CD-3209FCA0E854}" presName="rootText" presStyleLbl="node4" presStyleIdx="9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2B6F663-C7BF-4719-9431-4A888D52DD42}" type="pres">
      <dgm:prSet presAssocID="{3E834D32-B35C-43F2-90CD-3209FCA0E854}" presName="rootConnector" presStyleLbl="node4" presStyleIdx="9" presStyleCnt="11"/>
      <dgm:spPr/>
      <dgm:t>
        <a:bodyPr/>
        <a:lstStyle/>
        <a:p>
          <a:endParaRPr lang="th-TH"/>
        </a:p>
      </dgm:t>
    </dgm:pt>
    <dgm:pt modelId="{96304488-D4DD-4F92-9821-38B85BEA319B}" type="pres">
      <dgm:prSet presAssocID="{3E834D32-B35C-43F2-90CD-3209FCA0E854}" presName="hierChild4" presStyleCnt="0"/>
      <dgm:spPr/>
    </dgm:pt>
    <dgm:pt modelId="{DB4355CC-2166-44E3-99B6-EB6C7726DF6D}" type="pres">
      <dgm:prSet presAssocID="{3E834D32-B35C-43F2-90CD-3209FCA0E854}" presName="hierChild5" presStyleCnt="0"/>
      <dgm:spPr/>
    </dgm:pt>
    <dgm:pt modelId="{F41B259E-3782-48B5-976D-95C3D6D64794}" type="pres">
      <dgm:prSet presAssocID="{3F10106F-B6D9-4A2D-BBC2-9BB48BB8E434}" presName="Name37" presStyleLbl="parChTrans1D4" presStyleIdx="10" presStyleCnt="11"/>
      <dgm:spPr/>
      <dgm:t>
        <a:bodyPr/>
        <a:lstStyle/>
        <a:p>
          <a:endParaRPr lang="th-TH"/>
        </a:p>
      </dgm:t>
    </dgm:pt>
    <dgm:pt modelId="{FD1533BD-4B97-4099-B26B-1DA4AF96610D}" type="pres">
      <dgm:prSet presAssocID="{1ADE52C5-A306-4CDC-9CA3-E3AF90C8D42B}" presName="hierRoot2" presStyleCnt="0">
        <dgm:presLayoutVars>
          <dgm:hierBranch val="init"/>
        </dgm:presLayoutVars>
      </dgm:prSet>
      <dgm:spPr/>
    </dgm:pt>
    <dgm:pt modelId="{BEE4B16C-4776-4382-A4C4-90BCA3115167}" type="pres">
      <dgm:prSet presAssocID="{1ADE52C5-A306-4CDC-9CA3-E3AF90C8D42B}" presName="rootComposite" presStyleCnt="0"/>
      <dgm:spPr/>
    </dgm:pt>
    <dgm:pt modelId="{8B739FE5-72A1-4A19-AE33-DA58A9FC034E}" type="pres">
      <dgm:prSet presAssocID="{1ADE52C5-A306-4CDC-9CA3-E3AF90C8D42B}" presName="rootText" presStyleLbl="node4" presStyleIdx="10" presStyleCnt="1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544D2CF-6B41-48CD-A019-41C1C31C8A90}" type="pres">
      <dgm:prSet presAssocID="{1ADE52C5-A306-4CDC-9CA3-E3AF90C8D42B}" presName="rootConnector" presStyleLbl="node4" presStyleIdx="10" presStyleCnt="11"/>
      <dgm:spPr/>
      <dgm:t>
        <a:bodyPr/>
        <a:lstStyle/>
        <a:p>
          <a:endParaRPr lang="th-TH"/>
        </a:p>
      </dgm:t>
    </dgm:pt>
    <dgm:pt modelId="{A68493C1-BED6-4488-B686-F71BA5D64724}" type="pres">
      <dgm:prSet presAssocID="{1ADE52C5-A306-4CDC-9CA3-E3AF90C8D42B}" presName="hierChild4" presStyleCnt="0"/>
      <dgm:spPr/>
    </dgm:pt>
    <dgm:pt modelId="{2BCC2009-A10B-45BE-BE07-CD18608BD1A8}" type="pres">
      <dgm:prSet presAssocID="{1ADE52C5-A306-4CDC-9CA3-E3AF90C8D42B}" presName="hierChild5" presStyleCnt="0"/>
      <dgm:spPr/>
    </dgm:pt>
    <dgm:pt modelId="{BB5D2144-E8CF-44D5-A89D-E75B9CA35040}" type="pres">
      <dgm:prSet presAssocID="{337B32EC-CBC9-4FED-80C1-BA552F654EE2}" presName="hierChild5" presStyleCnt="0"/>
      <dgm:spPr/>
    </dgm:pt>
    <dgm:pt modelId="{3A47F796-4CF6-4441-B1CE-2D691295E333}" type="pres">
      <dgm:prSet presAssocID="{DB744E03-FE57-414E-AA44-7C6D449C8D30}" presName="hierChild5" presStyleCnt="0"/>
      <dgm:spPr/>
    </dgm:pt>
    <dgm:pt modelId="{D642128A-A5B0-422E-AD5F-49C160072010}" type="pres">
      <dgm:prSet presAssocID="{358E4E02-E732-4407-BBD3-9329DA0FF9FD}" presName="hierChild3" presStyleCnt="0"/>
      <dgm:spPr/>
    </dgm:pt>
  </dgm:ptLst>
  <dgm:cxnLst>
    <dgm:cxn modelId="{22B14FA3-FD39-46D7-81B0-6231EB3DFC07}" srcId="{337B32EC-CBC9-4FED-80C1-BA552F654EE2}" destId="{3E834D32-B35C-43F2-90CD-3209FCA0E854}" srcOrd="0" destOrd="0" parTransId="{6CBA70FD-3728-41A0-9AB8-91B5F2A74475}" sibTransId="{509EF6AA-43EF-4F20-BEA1-4CB325722B7F}"/>
    <dgm:cxn modelId="{3BC14E06-6C78-4C50-B5D0-35F34E300D62}" type="presOf" srcId="{BCDE495F-4EFC-4D94-9804-7B9F05547325}" destId="{1796011E-660F-4AC6-A04C-22194FB3B553}" srcOrd="0" destOrd="0" presId="urn:microsoft.com/office/officeart/2005/8/layout/orgChart1"/>
    <dgm:cxn modelId="{020595BD-5612-4641-AEBC-C3F38B81BB45}" srcId="{F5E4CEB6-BE75-4392-9307-45B0FC955837}" destId="{F78269D0-DAEC-429A-87D4-29FC286BB08B}" srcOrd="2" destOrd="0" parTransId="{CEE4EBA9-D95B-4C9D-8B06-0FE3D40428A2}" sibTransId="{640D03F6-CB63-4A29-B8A7-BA91809ACAF2}"/>
    <dgm:cxn modelId="{001EFBB2-6752-4249-A65C-FA404A8B26F3}" srcId="{345D7E06-95AF-498F-B27A-C95FCB744957}" destId="{9273B96F-6239-4702-95EB-49A040AF8EE1}" srcOrd="0" destOrd="0" parTransId="{8FBFC059-3849-4F2C-B828-329D0710E4D2}" sibTransId="{F2A35CFB-F87D-42AE-8DBD-D9FFC0867778}"/>
    <dgm:cxn modelId="{FF1B2C0C-AA49-4C4C-92C4-233A4E261D19}" srcId="{8BDCBBDB-A961-477C-A91B-4146CE3591BC}" destId="{1D277C8D-8B32-4A21-9058-86D35975D9EF}" srcOrd="1" destOrd="0" parTransId="{3715A3FA-CADB-4682-B6C2-8F149720B268}" sibTransId="{C2AD5CA3-98EF-45BB-8FB9-6CCB6922F190}"/>
    <dgm:cxn modelId="{AE3E09B1-8B5E-4926-B27C-4A99ACAFCEFC}" type="presOf" srcId="{CFE3B0EB-2A72-48DB-86AB-48BE1FE36353}" destId="{E1FBB47F-B67E-45DE-9D1E-22C98412A66E}" srcOrd="1" destOrd="0" presId="urn:microsoft.com/office/officeart/2005/8/layout/orgChart1"/>
    <dgm:cxn modelId="{03BA0B5E-ACE7-4161-AA43-345DB62AC2D1}" srcId="{7556D001-57DD-4587-9741-016E8381D789}" destId="{17B9CA81-4901-4D07-8C3C-8A7A482B374B}" srcOrd="1" destOrd="0" parTransId="{F3571A77-99F4-430F-BA22-9F76C982332C}" sibTransId="{B670BC4D-B6AA-4D73-8A58-D167B47CB38D}"/>
    <dgm:cxn modelId="{94236300-B578-452C-8EE0-3E9FB73B0C97}" type="presOf" srcId="{49AE07B2-A9AD-45BC-9335-CC4F92B17EEE}" destId="{62F30714-FBB9-4E1D-B8F8-070BBE96BB8C}" srcOrd="0" destOrd="0" presId="urn:microsoft.com/office/officeart/2005/8/layout/orgChart1"/>
    <dgm:cxn modelId="{52CDDF9D-72DA-43DB-BF8E-F3B4BF9FDBBE}" type="presOf" srcId="{36E96612-2AA0-41B9-934B-A4457634D3B9}" destId="{F6C185DF-3C83-425B-B7C9-3FCF72C4DD80}" srcOrd="0" destOrd="0" presId="urn:microsoft.com/office/officeart/2005/8/layout/orgChart1"/>
    <dgm:cxn modelId="{5FC3BB7B-8EE1-4884-AF11-FA9F64AC97BF}" srcId="{0B00BDF4-C112-46C3-B92F-CC7471FB0C54}" destId="{CC923E5D-5A5A-4EB8-AF0C-C8E8B07F1191}" srcOrd="1" destOrd="0" parTransId="{20200DAB-75E7-4188-AB1C-515E63ACC59D}" sibTransId="{E7E77A7B-1D9D-43E3-9396-5A7AE33C7FB2}"/>
    <dgm:cxn modelId="{0F040A3B-C9CB-4F53-A335-A4E64B22DFA5}" type="presOf" srcId="{02254860-AB49-4381-A5DA-3DDCEBA6C782}" destId="{AB3AFB9E-197A-4848-824D-65042A0F4805}" srcOrd="0" destOrd="0" presId="urn:microsoft.com/office/officeart/2005/8/layout/orgChart1"/>
    <dgm:cxn modelId="{156D91AE-F44F-49DB-9014-2C26903FEFAC}" type="presOf" srcId="{DF9F5C51-AEF1-4CC1-8480-510F8F1C3072}" destId="{7EA75EC4-A891-47DC-A720-D37B03C510E4}" srcOrd="0" destOrd="0" presId="urn:microsoft.com/office/officeart/2005/8/layout/orgChart1"/>
    <dgm:cxn modelId="{6F95AFB1-18F5-4691-BF66-F6849CC2E9CB}" type="presOf" srcId="{3E834D32-B35C-43F2-90CD-3209FCA0E854}" destId="{62B6F663-C7BF-4719-9431-4A888D52DD42}" srcOrd="1" destOrd="0" presId="urn:microsoft.com/office/officeart/2005/8/layout/orgChart1"/>
    <dgm:cxn modelId="{6683C9BB-4BBD-4BEF-82E1-704B989881FD}" type="presOf" srcId="{D91C6610-4BBD-4121-A94C-251CA083B31E}" destId="{A06A7DB1-7575-46E4-A341-372E1719E7FE}" srcOrd="0" destOrd="0" presId="urn:microsoft.com/office/officeart/2005/8/layout/orgChart1"/>
    <dgm:cxn modelId="{0B2E6A02-14BB-4E86-AB96-44AAC0ECCB25}" srcId="{358E4E02-E732-4407-BBD3-9329DA0FF9FD}" destId="{345D7E06-95AF-498F-B27A-C95FCB744957}" srcOrd="2" destOrd="0" parTransId="{C3CDD8EC-21A5-48A8-B3B3-1E2CA4F57E06}" sibTransId="{27DB236B-B4BA-440A-BBB6-27DD0DDD8E09}"/>
    <dgm:cxn modelId="{930101F1-9525-44E6-A7B6-72ACF2311DD5}" type="presOf" srcId="{358E4E02-E732-4407-BBD3-9329DA0FF9FD}" destId="{D298E4FC-1B08-4A3B-AA70-5EEF48F9C3F7}" srcOrd="1" destOrd="0" presId="urn:microsoft.com/office/officeart/2005/8/layout/orgChart1"/>
    <dgm:cxn modelId="{8D254812-71DD-44C2-80CC-3DA8C03E72F0}" type="presOf" srcId="{3E834D32-B35C-43F2-90CD-3209FCA0E854}" destId="{1BDBADAE-4BCE-4AF8-9C66-275E29224B92}" srcOrd="0" destOrd="0" presId="urn:microsoft.com/office/officeart/2005/8/layout/orgChart1"/>
    <dgm:cxn modelId="{857F5C35-24B8-450C-A6CD-8DBE53D68EC3}" type="presOf" srcId="{FF89437A-178A-4CF7-AED6-30CA33267305}" destId="{3A4EF299-4ADA-4A9C-A5FC-4A5ABFC7F72F}" srcOrd="0" destOrd="0" presId="urn:microsoft.com/office/officeart/2005/8/layout/orgChart1"/>
    <dgm:cxn modelId="{13442AD9-469E-4627-8E17-1F0E48B76252}" type="presOf" srcId="{8BDCBBDB-A961-477C-A91B-4146CE3591BC}" destId="{5F989F8E-F881-4B34-850B-6B012174B5D8}" srcOrd="1" destOrd="0" presId="urn:microsoft.com/office/officeart/2005/8/layout/orgChart1"/>
    <dgm:cxn modelId="{B956A54A-2465-47A2-A971-3199E43F0F54}" type="presOf" srcId="{F78269D0-DAEC-429A-87D4-29FC286BB08B}" destId="{A8FC0B57-D547-4FC6-ABD4-09CF5D5156F1}" srcOrd="0" destOrd="0" presId="urn:microsoft.com/office/officeart/2005/8/layout/orgChart1"/>
    <dgm:cxn modelId="{10A2E52B-C5B9-4195-8298-302FF73003C4}" type="presOf" srcId="{1C1460B8-6803-4397-A3C4-AE98F354B423}" destId="{4297E909-11CB-4E94-AE26-CB1A73964CFA}" srcOrd="0" destOrd="0" presId="urn:microsoft.com/office/officeart/2005/8/layout/orgChart1"/>
    <dgm:cxn modelId="{1CF33378-8141-4F2B-B3AD-5A42102ECAFB}" type="presOf" srcId="{FE5CC560-DEEC-4E7A-AB26-0CD20ECCD69F}" destId="{2475B633-9ED7-4C12-841C-BBF728958080}" srcOrd="1" destOrd="0" presId="urn:microsoft.com/office/officeart/2005/8/layout/orgChart1"/>
    <dgm:cxn modelId="{C79DE48B-09C2-4EDA-BCC2-DBFAA084EA4C}" srcId="{358E4E02-E732-4407-BBD3-9329DA0FF9FD}" destId="{F5E4CEB6-BE75-4392-9307-45B0FC955837}" srcOrd="3" destOrd="0" parTransId="{1C1460B8-6803-4397-A3C4-AE98F354B423}" sibTransId="{86192A14-5BF4-4A6F-88F5-ACEDB4AB3D1A}"/>
    <dgm:cxn modelId="{7BA3E9EC-7B81-406C-B3B7-DD249FAE56CE}" type="presOf" srcId="{BF71A42F-F0C6-428B-B89B-A1D46AA7C658}" destId="{EC623E9E-FB47-4FBD-95B7-65186792237C}" srcOrd="0" destOrd="0" presId="urn:microsoft.com/office/officeart/2005/8/layout/orgChart1"/>
    <dgm:cxn modelId="{4036F511-CE8B-41B0-8EBC-FCF45677E8BE}" type="presOf" srcId="{6CBA70FD-3728-41A0-9AB8-91B5F2A74475}" destId="{9F76EFE1-AC71-4EEE-84DD-87C6CFBD6638}" srcOrd="0" destOrd="0" presId="urn:microsoft.com/office/officeart/2005/8/layout/orgChart1"/>
    <dgm:cxn modelId="{57BA28DA-1419-4489-9BAB-05495DD52376}" srcId="{FF89437A-178A-4CF7-AED6-30CA33267305}" destId="{8BDCBBDB-A961-477C-A91B-4146CE3591BC}" srcOrd="0" destOrd="0" parTransId="{3AA0043E-D6B6-4B3A-9289-C3561A9E1FDC}" sibTransId="{9B3FED6E-FEE6-415A-869A-62131861DF6C}"/>
    <dgm:cxn modelId="{9FACE51B-6CB7-4DE8-80A2-B83394530CDB}" type="presOf" srcId="{1F4BA247-BC0D-4982-9F4F-C2558B787645}" destId="{090A4A27-F224-4ACE-B152-8AE5B21828A5}" srcOrd="0" destOrd="0" presId="urn:microsoft.com/office/officeart/2005/8/layout/orgChart1"/>
    <dgm:cxn modelId="{813E38CC-3CF5-48E5-8DA5-300D1A4E45A5}" type="presOf" srcId="{EC53FF21-A366-4FD0-A6C3-0037A3A38170}" destId="{E942FBFF-949C-4A92-B959-3B3439502054}" srcOrd="0" destOrd="0" presId="urn:microsoft.com/office/officeart/2005/8/layout/orgChart1"/>
    <dgm:cxn modelId="{DBEDA172-2EE8-49D7-9C55-95E4623DE073}" srcId="{7556D001-57DD-4587-9741-016E8381D789}" destId="{D91C6610-4BBD-4121-A94C-251CA083B31E}" srcOrd="2" destOrd="0" parTransId="{AF5DA35C-9F29-4BCD-A2E8-A13834148A9B}" sibTransId="{7CB2949C-FEC7-47E6-912D-9D54C8487E06}"/>
    <dgm:cxn modelId="{DE5838B0-535C-4069-ABB1-5DB72D08F201}" type="presOf" srcId="{345D7E06-95AF-498F-B27A-C95FCB744957}" destId="{101D2B86-6E83-4BE5-98F5-0C8147826853}" srcOrd="0" destOrd="0" presId="urn:microsoft.com/office/officeart/2005/8/layout/orgChart1"/>
    <dgm:cxn modelId="{818A0694-46B8-47E2-8E47-D130036E2481}" type="presOf" srcId="{4D5B66B1-1461-4EA7-9311-4C45342A74FF}" destId="{AA707FE1-3020-40C5-B41B-A2AFA590B010}" srcOrd="1" destOrd="0" presId="urn:microsoft.com/office/officeart/2005/8/layout/orgChart1"/>
    <dgm:cxn modelId="{25E9ECE0-506E-4F97-BA64-953FB76C4D35}" type="presOf" srcId="{1D277C8D-8B32-4A21-9058-86D35975D9EF}" destId="{240CD73D-E24D-45E7-8015-CD4A42A9EB5A}" srcOrd="1" destOrd="0" presId="urn:microsoft.com/office/officeart/2005/8/layout/orgChart1"/>
    <dgm:cxn modelId="{BC150390-22CE-414B-800C-209B49552B0E}" srcId="{9273B96F-6239-4702-95EB-49A040AF8EE1}" destId="{4D5B66B1-1461-4EA7-9311-4C45342A74FF}" srcOrd="0" destOrd="0" parTransId="{DF9F5C51-AEF1-4CC1-8480-510F8F1C3072}" sibTransId="{77823E87-CAB6-4B23-85D3-A182743AF3E8}"/>
    <dgm:cxn modelId="{D99F0B3B-556C-456A-972A-A5FF40022D12}" type="presOf" srcId="{CE3DC12A-510B-40C6-ABBA-D03FB5830D2D}" destId="{EC9F3220-FD75-43C4-A8A8-E8A4901993A4}" srcOrd="1" destOrd="0" presId="urn:microsoft.com/office/officeart/2005/8/layout/orgChart1"/>
    <dgm:cxn modelId="{F68AB3B0-E3E6-4B88-B7A7-484ED0D06EB0}" type="presOf" srcId="{FF89437A-178A-4CF7-AED6-30CA33267305}" destId="{AB81583B-95F0-423F-92AE-D98539F0018F}" srcOrd="1" destOrd="0" presId="urn:microsoft.com/office/officeart/2005/8/layout/orgChart1"/>
    <dgm:cxn modelId="{DB4086CF-B725-4691-B428-BD989F0265EC}" type="presOf" srcId="{DB744E03-FE57-414E-AA44-7C6D449C8D30}" destId="{46E8CFAA-7AF0-469F-932C-87FE877E1D50}" srcOrd="0" destOrd="0" presId="urn:microsoft.com/office/officeart/2005/8/layout/orgChart1"/>
    <dgm:cxn modelId="{6B723E4D-15E6-4389-A5C8-5B28AE4832B7}" type="presOf" srcId="{AB199BDD-C3A6-4B69-B74C-88059300FB24}" destId="{9FF2A2D2-40FF-448E-B8C1-9891140364C0}" srcOrd="1" destOrd="0" presId="urn:microsoft.com/office/officeart/2005/8/layout/orgChart1"/>
    <dgm:cxn modelId="{7092C037-0E49-4F93-86B7-0C41BA792EBF}" type="presOf" srcId="{4D5B66B1-1461-4EA7-9311-4C45342A74FF}" destId="{ED6D868A-8287-4A6C-A875-1FA5A2223D6C}" srcOrd="0" destOrd="0" presId="urn:microsoft.com/office/officeart/2005/8/layout/orgChart1"/>
    <dgm:cxn modelId="{484C0499-3A64-4A98-BDF6-14FE4812F7E5}" type="presOf" srcId="{89942954-32BB-410E-9CBE-980C18995569}" destId="{48FDECCA-BB5E-4612-9AA0-92EC23EC0AC7}" srcOrd="0" destOrd="0" presId="urn:microsoft.com/office/officeart/2005/8/layout/orgChart1"/>
    <dgm:cxn modelId="{EF3FF6A3-F7C8-42CA-8519-3F4E612AE5F3}" srcId="{358E4E02-E732-4407-BBD3-9329DA0FF9FD}" destId="{CFE3B0EB-2A72-48DB-86AB-48BE1FE36353}" srcOrd="0" destOrd="0" parTransId="{755E40C5-11EA-46B5-B00A-3E3BD1537AFB}" sibTransId="{B3E4785D-02E0-46C1-98B4-7DC7ED61B0C5}"/>
    <dgm:cxn modelId="{F04CFC95-CD00-4A41-91CF-31421F7C65CE}" type="presOf" srcId="{337B32EC-CBC9-4FED-80C1-BA552F654EE2}" destId="{A565C24D-BB78-41B6-8AC0-FB0AE53495A8}" srcOrd="1" destOrd="0" presId="urn:microsoft.com/office/officeart/2005/8/layout/orgChart1"/>
    <dgm:cxn modelId="{55B67CA6-ABF5-4B0C-8811-3B8BEFC01339}" type="presOf" srcId="{AB199BDD-C3A6-4B69-B74C-88059300FB24}" destId="{2537AB43-8215-443E-B770-028154680454}" srcOrd="0" destOrd="0" presId="urn:microsoft.com/office/officeart/2005/8/layout/orgChart1"/>
    <dgm:cxn modelId="{4101D047-E221-4364-A479-9928AB670E59}" type="presOf" srcId="{3AA0043E-D6B6-4B3A-9289-C3561A9E1FDC}" destId="{3ECB7293-0BAB-49D8-A4F9-700C464A7FFF}" srcOrd="0" destOrd="0" presId="urn:microsoft.com/office/officeart/2005/8/layout/orgChart1"/>
    <dgm:cxn modelId="{80024B44-2580-4CE1-83FF-494734E6203D}" type="presOf" srcId="{9273B96F-6239-4702-95EB-49A040AF8EE1}" destId="{416BFA2C-681C-4CD3-8BD5-F0AFB1738A30}" srcOrd="0" destOrd="0" presId="urn:microsoft.com/office/officeart/2005/8/layout/orgChart1"/>
    <dgm:cxn modelId="{04790A62-D21C-44D0-A5A5-83DA62381CA4}" type="presOf" srcId="{8BDCBBDB-A961-477C-A91B-4146CE3591BC}" destId="{4291D038-83B4-45AB-B1CA-ECE98BFE744F}" srcOrd="0" destOrd="0" presId="urn:microsoft.com/office/officeart/2005/8/layout/orgChart1"/>
    <dgm:cxn modelId="{8334A133-CC42-4B0A-AEEB-B56B9B4328C7}" type="presOf" srcId="{337B32EC-CBC9-4FED-80C1-BA552F654EE2}" destId="{A105BA6B-CF7E-4BD4-BE4B-54787BBD0EDD}" srcOrd="0" destOrd="0" presId="urn:microsoft.com/office/officeart/2005/8/layout/orgChart1"/>
    <dgm:cxn modelId="{796D1788-41E0-4488-A011-195E316735C9}" type="presOf" srcId="{B2CDA0A8-9EC5-4023-AB14-E22E6CC5967E}" destId="{2989686A-F20D-4E0D-A412-B6CE25C4B6AD}" srcOrd="0" destOrd="0" presId="urn:microsoft.com/office/officeart/2005/8/layout/orgChart1"/>
    <dgm:cxn modelId="{D90A0CFB-C283-43D1-BA75-973471680395}" type="presOf" srcId="{820C7B25-0361-4E1F-A4EB-D755F1DBDFCE}" destId="{293375CE-3F20-4F9E-9FBB-5A4B6901F6B1}" srcOrd="0" destOrd="0" presId="urn:microsoft.com/office/officeart/2005/8/layout/orgChart1"/>
    <dgm:cxn modelId="{2FA82B7B-39BA-4458-B807-64FB008BF7E8}" srcId="{0B00BDF4-C112-46C3-B92F-CC7471FB0C54}" destId="{CE3DC12A-510B-40C6-ABBA-D03FB5830D2D}" srcOrd="0" destOrd="0" parTransId="{1AF3A79E-867D-48D5-9AF7-C80538222145}" sibTransId="{26DD89AF-5BC1-483C-A99C-BDB5C27D0BE5}"/>
    <dgm:cxn modelId="{BF4E5CDE-B9B9-48AE-8063-7B0F86B235AA}" type="presOf" srcId="{7556D001-57DD-4587-9741-016E8381D789}" destId="{908E7031-F8CE-4A5F-B4B4-CD5D8303AF7F}" srcOrd="0" destOrd="0" presId="urn:microsoft.com/office/officeart/2005/8/layout/orgChart1"/>
    <dgm:cxn modelId="{46952B85-BF12-459D-AC41-21DBCE5B0510}" type="presOf" srcId="{F3571A77-99F4-430F-BA22-9F76C982332C}" destId="{168BB157-FE91-438F-94CA-C029A0A845E2}" srcOrd="0" destOrd="0" presId="urn:microsoft.com/office/officeart/2005/8/layout/orgChart1"/>
    <dgm:cxn modelId="{07E540B8-4E1B-4F71-AFE3-6E10BDE88C4D}" type="presOf" srcId="{BEFF11F4-8EDD-44C3-AC00-F7F1306D3335}" destId="{46E2F0CA-C4F3-45DB-9FAD-1D2B738C2A11}" srcOrd="0" destOrd="0" presId="urn:microsoft.com/office/officeart/2005/8/layout/orgChart1"/>
    <dgm:cxn modelId="{3B58AA79-399A-467C-A0F7-CFCE9342D47F}" srcId="{CFE3B0EB-2A72-48DB-86AB-48BE1FE36353}" destId="{7556D001-57DD-4587-9741-016E8381D789}" srcOrd="0" destOrd="0" parTransId="{B2CDA0A8-9EC5-4023-AB14-E22E6CC5967E}" sibTransId="{C2E2521F-765A-488A-A09A-D3234CF3EC38}"/>
    <dgm:cxn modelId="{641339FF-5CCA-4466-8D3B-8996F826D45A}" srcId="{9273B96F-6239-4702-95EB-49A040AF8EE1}" destId="{FE5CC560-DEEC-4E7A-AB26-0CD20ECCD69F}" srcOrd="1" destOrd="0" parTransId="{BCDE495F-4EFC-4D94-9804-7B9F05547325}" sibTransId="{B649E271-2B54-4884-AF79-0A733573294F}"/>
    <dgm:cxn modelId="{27517EC7-463B-4822-BF51-352023703C11}" type="presOf" srcId="{F5E4CEB6-BE75-4392-9307-45B0FC955837}" destId="{90105AB3-0AF9-4B80-8D90-EAE0B42D28D1}" srcOrd="1" destOrd="0" presId="urn:microsoft.com/office/officeart/2005/8/layout/orgChart1"/>
    <dgm:cxn modelId="{D9B1F5E1-6154-4AC4-A10A-F9629DC2C528}" srcId="{337B32EC-CBC9-4FED-80C1-BA552F654EE2}" destId="{1ADE52C5-A306-4CDC-9CA3-E3AF90C8D42B}" srcOrd="1" destOrd="0" parTransId="{3F10106F-B6D9-4A2D-BBC2-9BB48BB8E434}" sibTransId="{FBA06ADD-1F75-487F-9A8B-6E34B8E17A4D}"/>
    <dgm:cxn modelId="{16A30099-C06E-4264-BFCF-ADDF2275FBA3}" type="presOf" srcId="{0B00BDF4-C112-46C3-B92F-CC7471FB0C54}" destId="{DCA432BF-DC7E-4DB1-A27C-C77C5E2C1CD7}" srcOrd="0" destOrd="0" presId="urn:microsoft.com/office/officeart/2005/8/layout/orgChart1"/>
    <dgm:cxn modelId="{2B7776E3-6501-48E3-AE0E-F887BAFB65A1}" type="presOf" srcId="{FE5CC560-DEEC-4E7A-AB26-0CD20ECCD69F}" destId="{271DB7AD-4AF9-43AA-B1B2-C80A81A8FAF1}" srcOrd="0" destOrd="0" presId="urn:microsoft.com/office/officeart/2005/8/layout/orgChart1"/>
    <dgm:cxn modelId="{F8CAC4A5-7BF5-4FC4-8922-312C4901785F}" type="presOf" srcId="{7556D001-57DD-4587-9741-016E8381D789}" destId="{87C6AD54-4FF7-452E-BD34-5B270DC61E15}" srcOrd="1" destOrd="0" presId="urn:microsoft.com/office/officeart/2005/8/layout/orgChart1"/>
    <dgm:cxn modelId="{341F7288-F9C1-4976-A905-15CB8EA17585}" type="presOf" srcId="{EC53FF21-A366-4FD0-A6C3-0037A3A38170}" destId="{27DD8927-5CA5-461E-B50B-E9B6ED4B9076}" srcOrd="1" destOrd="0" presId="urn:microsoft.com/office/officeart/2005/8/layout/orgChart1"/>
    <dgm:cxn modelId="{861CC272-2F6F-44B5-AFBB-CCBF07547919}" type="presOf" srcId="{CE3DC12A-510B-40C6-ABBA-D03FB5830D2D}" destId="{05DE3CE3-42F1-4176-9A85-F3BD4E6C36F3}" srcOrd="0" destOrd="0" presId="urn:microsoft.com/office/officeart/2005/8/layout/orgChart1"/>
    <dgm:cxn modelId="{79DD95BC-2835-4ACA-A2DF-5F4CCC8718C4}" type="presOf" srcId="{E40D90D1-D9BF-453C-B66D-ACC664F7B8D0}" destId="{19DF5143-4FCC-4634-849C-08285B4A3304}" srcOrd="0" destOrd="0" presId="urn:microsoft.com/office/officeart/2005/8/layout/orgChart1"/>
    <dgm:cxn modelId="{AD94AF02-DFC9-4BCF-84BF-BA6AE583FE0E}" type="presOf" srcId="{8FBFC059-3849-4F2C-B828-329D0710E4D2}" destId="{EC4CA8C3-4C50-41AC-9752-AD0222E1463F}" srcOrd="0" destOrd="0" presId="urn:microsoft.com/office/officeart/2005/8/layout/orgChart1"/>
    <dgm:cxn modelId="{2D331760-2DDA-47B0-BE40-FEA8ACB98BEB}" type="presOf" srcId="{F78269D0-DAEC-429A-87D4-29FC286BB08B}" destId="{76D5CFC1-1DCB-4182-9A15-A01162E12C16}" srcOrd="1" destOrd="0" presId="urn:microsoft.com/office/officeart/2005/8/layout/orgChart1"/>
    <dgm:cxn modelId="{5C5241F0-2E89-46F5-B3EE-8797E672C442}" type="presOf" srcId="{CC923E5D-5A5A-4EB8-AF0C-C8E8B07F1191}" destId="{46C86D83-24A3-4E9E-A0AD-696039476A6B}" srcOrd="1" destOrd="0" presId="urn:microsoft.com/office/officeart/2005/8/layout/orgChart1"/>
    <dgm:cxn modelId="{AC9B61CA-A92C-40F8-AD20-123608686D7B}" type="presOf" srcId="{516175ED-45AE-44A6-8650-A25B6AEFE22C}" destId="{14808C77-F7DB-4AE5-8EA5-515DE9CEFCA1}" srcOrd="1" destOrd="0" presId="urn:microsoft.com/office/officeart/2005/8/layout/orgChart1"/>
    <dgm:cxn modelId="{EAD08050-4603-4505-993B-35F81645B301}" srcId="{36E96612-2AA0-41B9-934B-A4457634D3B9}" destId="{358E4E02-E732-4407-BBD3-9329DA0FF9FD}" srcOrd="0" destOrd="0" parTransId="{11486078-B498-4267-AF76-1CBE25DC23CE}" sibTransId="{584D16AA-E0C9-4599-86B0-6BDEED0EB0C8}"/>
    <dgm:cxn modelId="{15BE9A6D-05C4-48CF-A03B-2475D9DF2B79}" srcId="{F5E4CEB6-BE75-4392-9307-45B0FC955837}" destId="{AB199BDD-C3A6-4B69-B74C-88059300FB24}" srcOrd="1" destOrd="0" parTransId="{89942954-32BB-410E-9CBE-980C18995569}" sibTransId="{4C148264-F3AE-4BEF-8585-F5D294BF504B}"/>
    <dgm:cxn modelId="{046E6D35-3C82-4968-82C1-A822480883D2}" type="presOf" srcId="{0BDA780D-4F63-4CE0-BC5B-D6938F33591D}" destId="{5DE856D3-0647-4C4B-9859-266E44965A43}" srcOrd="0" destOrd="0" presId="urn:microsoft.com/office/officeart/2005/8/layout/orgChart1"/>
    <dgm:cxn modelId="{B331138B-B6A1-4339-B846-DB0725C137AA}" srcId="{F5E4CEB6-BE75-4392-9307-45B0FC955837}" destId="{EC53FF21-A366-4FD0-A6C3-0037A3A38170}" srcOrd="0" destOrd="0" parTransId="{0BDA780D-4F63-4CE0-BC5B-D6938F33591D}" sibTransId="{06DEF172-1B24-4449-8B4A-E4198A16418D}"/>
    <dgm:cxn modelId="{EE0D8CE6-1B47-4A56-A0BB-105E5B76ACD8}" type="presOf" srcId="{17B9CA81-4901-4D07-8C3C-8A7A482B374B}" destId="{04777538-7D4E-4BFF-9A28-CD24398A5D55}" srcOrd="1" destOrd="0" presId="urn:microsoft.com/office/officeart/2005/8/layout/orgChart1"/>
    <dgm:cxn modelId="{908A69CD-7777-430D-BF3F-4C447AFB7860}" type="presOf" srcId="{0B00BDF4-C112-46C3-B92F-CC7471FB0C54}" destId="{1814F4B3-C249-44C9-AD5C-FA7267CAE5FC}" srcOrd="1" destOrd="0" presId="urn:microsoft.com/office/officeart/2005/8/layout/orgChart1"/>
    <dgm:cxn modelId="{C04A7189-A2C2-4534-8B08-60F42455B306}" type="presOf" srcId="{755E40C5-11EA-46B5-B00A-3E3BD1537AFB}" destId="{AE95A364-0D43-4EA8-A64B-9A8556178110}" srcOrd="0" destOrd="0" presId="urn:microsoft.com/office/officeart/2005/8/layout/orgChart1"/>
    <dgm:cxn modelId="{349C9CA8-EE0A-4120-8ECD-079CF6ADD2F5}" type="presOf" srcId="{1ADE52C5-A306-4CDC-9CA3-E3AF90C8D42B}" destId="{8B739FE5-72A1-4A19-AE33-DA58A9FC034E}" srcOrd="0" destOrd="0" presId="urn:microsoft.com/office/officeart/2005/8/layout/orgChart1"/>
    <dgm:cxn modelId="{EB6CA4C9-BAE5-4EA7-8E56-962B1C131692}" type="presOf" srcId="{1ADE52C5-A306-4CDC-9CA3-E3AF90C8D42B}" destId="{5544D2CF-6B41-48CD-A019-41C1C31C8A90}" srcOrd="1" destOrd="0" presId="urn:microsoft.com/office/officeart/2005/8/layout/orgChart1"/>
    <dgm:cxn modelId="{0241350A-10D9-4CD3-BA99-AB29EA71637E}" type="presOf" srcId="{C3CDD8EC-21A5-48A8-B3B3-1E2CA4F57E06}" destId="{2FB251F5-84D2-4092-954B-1407228654ED}" srcOrd="0" destOrd="0" presId="urn:microsoft.com/office/officeart/2005/8/layout/orgChart1"/>
    <dgm:cxn modelId="{BCDCA990-A928-491B-8297-D69C009C242D}" type="presOf" srcId="{358E4E02-E732-4407-BBD3-9329DA0FF9FD}" destId="{94727B02-A99B-4059-B588-A89D4A3C4E07}" srcOrd="0" destOrd="0" presId="urn:microsoft.com/office/officeart/2005/8/layout/orgChart1"/>
    <dgm:cxn modelId="{727C27DA-6726-491E-B0A3-302E83EEBF8D}" type="presOf" srcId="{D91C6610-4BBD-4121-A94C-251CA083B31E}" destId="{3F72D2F5-2D44-4B3B-9093-CD5B2E8ECE27}" srcOrd="1" destOrd="0" presId="urn:microsoft.com/office/officeart/2005/8/layout/orgChart1"/>
    <dgm:cxn modelId="{BEB5A1E8-A298-4176-B772-FE49D776B08E}" type="presOf" srcId="{3715A3FA-CADB-4682-B6C2-8F149720B268}" destId="{16ABAB96-8CFE-479C-A1A5-2B5942DF10BD}" srcOrd="0" destOrd="0" presId="urn:microsoft.com/office/officeart/2005/8/layout/orgChart1"/>
    <dgm:cxn modelId="{60E51A79-C7E4-44F9-81CD-807CDFC0E6AE}" type="presOf" srcId="{17B9CA81-4901-4D07-8C3C-8A7A482B374B}" destId="{FA0AA823-FF81-461A-B588-0DE328FDBA98}" srcOrd="0" destOrd="0" presId="urn:microsoft.com/office/officeart/2005/8/layout/orgChart1"/>
    <dgm:cxn modelId="{C3EE3438-55C2-4260-9AC3-DA1CB73BB270}" type="presOf" srcId="{1AF3A79E-867D-48D5-9AF7-C80538222145}" destId="{0F7FA7E7-164B-4267-90C8-F7CA8F03829F}" srcOrd="0" destOrd="0" presId="urn:microsoft.com/office/officeart/2005/8/layout/orgChart1"/>
    <dgm:cxn modelId="{288C243B-1785-43FE-AFA2-F24B3CD3850D}" type="presOf" srcId="{516175ED-45AE-44A6-8650-A25B6AEFE22C}" destId="{4E9B7841-F7E2-4E52-8DF0-F2633C284B80}" srcOrd="0" destOrd="0" presId="urn:microsoft.com/office/officeart/2005/8/layout/orgChart1"/>
    <dgm:cxn modelId="{AA91A4A4-071E-4A75-A3AA-1E34BCEF5E9E}" type="presOf" srcId="{3F10106F-B6D9-4A2D-BBC2-9BB48BB8E434}" destId="{F41B259E-3782-48B5-976D-95C3D6D64794}" srcOrd="0" destOrd="0" presId="urn:microsoft.com/office/officeart/2005/8/layout/orgChart1"/>
    <dgm:cxn modelId="{87B2E708-C1C6-42DA-99C6-83A47A1673DC}" type="presOf" srcId="{CEE4EBA9-D95B-4C9D-8B06-0FE3D40428A2}" destId="{E3A77F8B-5542-4E5E-B860-F40AA4765485}" srcOrd="0" destOrd="0" presId="urn:microsoft.com/office/officeart/2005/8/layout/orgChart1"/>
    <dgm:cxn modelId="{993A3110-AE71-48BF-ADCD-04035E77F78F}" type="presOf" srcId="{AF5DA35C-9F29-4BCD-A2E8-A13834148A9B}" destId="{48CB3835-3F21-4935-BC9E-287EC965DFD3}" srcOrd="0" destOrd="0" presId="urn:microsoft.com/office/officeart/2005/8/layout/orgChart1"/>
    <dgm:cxn modelId="{7D342589-02F2-48B9-8138-7B1D59ECF593}" srcId="{358E4E02-E732-4407-BBD3-9329DA0FF9FD}" destId="{DB744E03-FE57-414E-AA44-7C6D449C8D30}" srcOrd="4" destOrd="0" parTransId="{49AE07B2-A9AD-45BC-9335-CC4F92B17EEE}" sibTransId="{F9CB39B3-C274-4B33-B2B4-57F503269739}"/>
    <dgm:cxn modelId="{FE0D6FA0-EE3E-4BAF-8471-2B94FED2B349}" type="presOf" srcId="{DB744E03-FE57-414E-AA44-7C6D449C8D30}" destId="{E4E4014B-0289-4E69-905F-C53BB43C5B12}" srcOrd="1" destOrd="0" presId="urn:microsoft.com/office/officeart/2005/8/layout/orgChart1"/>
    <dgm:cxn modelId="{B1AA88E7-D413-48D7-9202-B42BCBAA4EDD}" type="presOf" srcId="{F5E4CEB6-BE75-4392-9307-45B0FC955837}" destId="{53BDA949-0E38-4C73-B644-3380F71C0F1A}" srcOrd="0" destOrd="0" presId="urn:microsoft.com/office/officeart/2005/8/layout/orgChart1"/>
    <dgm:cxn modelId="{4B29CAD8-EC90-4E87-A72F-9047E73BFFEA}" type="presOf" srcId="{1D277C8D-8B32-4A21-9058-86D35975D9EF}" destId="{112DA2B4-38C7-4821-8C85-377BBF212095}" srcOrd="0" destOrd="0" presId="urn:microsoft.com/office/officeart/2005/8/layout/orgChart1"/>
    <dgm:cxn modelId="{1CB73BE7-229C-4512-B4D9-E70CC7ADA482}" srcId="{8BDCBBDB-A961-477C-A91B-4146CE3591BC}" destId="{02254860-AB49-4381-A5DA-3DDCEBA6C782}" srcOrd="0" destOrd="0" parTransId="{BF71A42F-F0C6-428B-B89B-A1D46AA7C658}" sibTransId="{8D6624BD-90A1-4C22-A054-D849489DC546}"/>
    <dgm:cxn modelId="{7BF2414A-FD1D-4B12-B4FC-316B1624B620}" type="presOf" srcId="{345D7E06-95AF-498F-B27A-C95FCB744957}" destId="{09BE2D3A-3573-4AC1-8A1E-ACAAFE5ECEE6}" srcOrd="1" destOrd="0" presId="urn:microsoft.com/office/officeart/2005/8/layout/orgChart1"/>
    <dgm:cxn modelId="{80CC0CFE-A557-4F5D-A5F3-8D7CE1E25E99}" type="presOf" srcId="{20200DAB-75E7-4188-AB1C-515E63ACC59D}" destId="{2BD1E757-D235-4277-B972-A235CBCABD0A}" srcOrd="0" destOrd="0" presId="urn:microsoft.com/office/officeart/2005/8/layout/orgChart1"/>
    <dgm:cxn modelId="{6EB788EA-E721-445C-891D-57BC45BA234B}" srcId="{358E4E02-E732-4407-BBD3-9329DA0FF9FD}" destId="{FF89437A-178A-4CF7-AED6-30CA33267305}" srcOrd="1" destOrd="0" parTransId="{1F4BA247-BC0D-4982-9F4F-C2558B787645}" sibTransId="{7B5AFAA9-5C09-464A-9B43-B8CAABC30F9A}"/>
    <dgm:cxn modelId="{B1414084-2BB2-4862-82D2-5A460DC0280F}" srcId="{7556D001-57DD-4587-9741-016E8381D789}" destId="{516175ED-45AE-44A6-8650-A25B6AEFE22C}" srcOrd="0" destOrd="0" parTransId="{BEFF11F4-8EDD-44C3-AC00-F7F1306D3335}" sibTransId="{487CD5FC-04EC-48E7-AF52-C37EAF4A2455}"/>
    <dgm:cxn modelId="{CF4338F5-9028-4185-9D27-C93949C529C7}" type="presOf" srcId="{CFE3B0EB-2A72-48DB-86AB-48BE1FE36353}" destId="{128E3877-967C-4F08-BA4F-AD1D552F9227}" srcOrd="0" destOrd="0" presId="urn:microsoft.com/office/officeart/2005/8/layout/orgChart1"/>
    <dgm:cxn modelId="{AA122474-A7DA-4EB2-B08E-5D55769EAB54}" type="presOf" srcId="{02254860-AB49-4381-A5DA-3DDCEBA6C782}" destId="{CDFC58FE-2334-4B67-BF8D-6041C56A790B}" srcOrd="1" destOrd="0" presId="urn:microsoft.com/office/officeart/2005/8/layout/orgChart1"/>
    <dgm:cxn modelId="{AE3D893F-364B-4CAB-9109-956DEA04AAD0}" type="presOf" srcId="{9273B96F-6239-4702-95EB-49A040AF8EE1}" destId="{1CC6BFF2-6BA1-4B4B-9C90-DB7C221C099A}" srcOrd="1" destOrd="0" presId="urn:microsoft.com/office/officeart/2005/8/layout/orgChart1"/>
    <dgm:cxn modelId="{F5056E81-0BAD-465D-B079-0953409D3C6F}" srcId="{DB744E03-FE57-414E-AA44-7C6D449C8D30}" destId="{337B32EC-CBC9-4FED-80C1-BA552F654EE2}" srcOrd="0" destOrd="0" parTransId="{E40D90D1-D9BF-453C-B66D-ACC664F7B8D0}" sibTransId="{1693BB03-A7DA-4834-9C51-1EDDC20BE9E0}"/>
    <dgm:cxn modelId="{CB567CF8-5AFF-4278-8830-3FA99AC7EA30}" type="presOf" srcId="{CC923E5D-5A5A-4EB8-AF0C-C8E8B07F1191}" destId="{D8648ECE-E21B-4EA1-A3F6-859C5CD17F5F}" srcOrd="0" destOrd="0" presId="urn:microsoft.com/office/officeart/2005/8/layout/orgChart1"/>
    <dgm:cxn modelId="{65346782-49BF-4E97-A600-5395998DD405}" srcId="{CFE3B0EB-2A72-48DB-86AB-48BE1FE36353}" destId="{0B00BDF4-C112-46C3-B92F-CC7471FB0C54}" srcOrd="1" destOrd="0" parTransId="{820C7B25-0361-4E1F-A4EB-D755F1DBDFCE}" sibTransId="{815FF2AD-28A4-47D9-8077-D60C9A9D2646}"/>
    <dgm:cxn modelId="{44B427E7-F39C-437F-A567-B7D167BD0070}" type="presParOf" srcId="{F6C185DF-3C83-425B-B7C9-3FCF72C4DD80}" destId="{58E97E59-354F-448A-A3B2-E6DF0743813E}" srcOrd="0" destOrd="0" presId="urn:microsoft.com/office/officeart/2005/8/layout/orgChart1"/>
    <dgm:cxn modelId="{F32AF057-60C1-402E-9247-104DBD790093}" type="presParOf" srcId="{58E97E59-354F-448A-A3B2-E6DF0743813E}" destId="{4B3300E4-4C95-41F3-A924-35041FB7915B}" srcOrd="0" destOrd="0" presId="urn:microsoft.com/office/officeart/2005/8/layout/orgChart1"/>
    <dgm:cxn modelId="{02BCC523-4471-4F43-A656-7E34ACF1514A}" type="presParOf" srcId="{4B3300E4-4C95-41F3-A924-35041FB7915B}" destId="{94727B02-A99B-4059-B588-A89D4A3C4E07}" srcOrd="0" destOrd="0" presId="urn:microsoft.com/office/officeart/2005/8/layout/orgChart1"/>
    <dgm:cxn modelId="{C721C6E8-34B2-4736-A68A-8846EEE50E1B}" type="presParOf" srcId="{4B3300E4-4C95-41F3-A924-35041FB7915B}" destId="{D298E4FC-1B08-4A3B-AA70-5EEF48F9C3F7}" srcOrd="1" destOrd="0" presId="urn:microsoft.com/office/officeart/2005/8/layout/orgChart1"/>
    <dgm:cxn modelId="{9E458837-8472-4C4B-8BDD-795492E5C1B8}" type="presParOf" srcId="{58E97E59-354F-448A-A3B2-E6DF0743813E}" destId="{4FDA3DEA-3FFA-490C-B6C4-FE552BBE6CF2}" srcOrd="1" destOrd="0" presId="urn:microsoft.com/office/officeart/2005/8/layout/orgChart1"/>
    <dgm:cxn modelId="{9681B5F1-1C09-4458-B8CF-F33C59468D7B}" type="presParOf" srcId="{4FDA3DEA-3FFA-490C-B6C4-FE552BBE6CF2}" destId="{AE95A364-0D43-4EA8-A64B-9A8556178110}" srcOrd="0" destOrd="0" presId="urn:microsoft.com/office/officeart/2005/8/layout/orgChart1"/>
    <dgm:cxn modelId="{EF3B6CCA-F301-446C-8631-D6D456AC2ED7}" type="presParOf" srcId="{4FDA3DEA-3FFA-490C-B6C4-FE552BBE6CF2}" destId="{77A9C3C8-9897-40BA-B3E6-AA16298A2F0F}" srcOrd="1" destOrd="0" presId="urn:microsoft.com/office/officeart/2005/8/layout/orgChart1"/>
    <dgm:cxn modelId="{EFA3F2B7-B654-41AA-8CE4-08AD6049D05B}" type="presParOf" srcId="{77A9C3C8-9897-40BA-B3E6-AA16298A2F0F}" destId="{0FB514F9-543B-410B-91E4-4B55A0BDB762}" srcOrd="0" destOrd="0" presId="urn:microsoft.com/office/officeart/2005/8/layout/orgChart1"/>
    <dgm:cxn modelId="{7DBF9B1E-8120-41B3-AAF7-EF3AE9365BAC}" type="presParOf" srcId="{0FB514F9-543B-410B-91E4-4B55A0BDB762}" destId="{128E3877-967C-4F08-BA4F-AD1D552F9227}" srcOrd="0" destOrd="0" presId="urn:microsoft.com/office/officeart/2005/8/layout/orgChart1"/>
    <dgm:cxn modelId="{507F7221-D6C0-442B-BE39-EE8A635A26FA}" type="presParOf" srcId="{0FB514F9-543B-410B-91E4-4B55A0BDB762}" destId="{E1FBB47F-B67E-45DE-9D1E-22C98412A66E}" srcOrd="1" destOrd="0" presId="urn:microsoft.com/office/officeart/2005/8/layout/orgChart1"/>
    <dgm:cxn modelId="{86A1E55C-E782-4A9B-ADE4-A29B4B88C50B}" type="presParOf" srcId="{77A9C3C8-9897-40BA-B3E6-AA16298A2F0F}" destId="{281521BF-1558-494A-9A3B-02BBA262D60C}" srcOrd="1" destOrd="0" presId="urn:microsoft.com/office/officeart/2005/8/layout/orgChart1"/>
    <dgm:cxn modelId="{2AD262A8-3E56-434B-A07B-4F0305234A6A}" type="presParOf" srcId="{281521BF-1558-494A-9A3B-02BBA262D60C}" destId="{2989686A-F20D-4E0D-A412-B6CE25C4B6AD}" srcOrd="0" destOrd="0" presId="urn:microsoft.com/office/officeart/2005/8/layout/orgChart1"/>
    <dgm:cxn modelId="{0727DC0C-BE95-4E6F-BF36-27304B6E81B1}" type="presParOf" srcId="{281521BF-1558-494A-9A3B-02BBA262D60C}" destId="{22A911F9-2C6D-4DCC-A5F0-070710344435}" srcOrd="1" destOrd="0" presId="urn:microsoft.com/office/officeart/2005/8/layout/orgChart1"/>
    <dgm:cxn modelId="{F7A5466B-A909-4862-B897-606974A7C64F}" type="presParOf" srcId="{22A911F9-2C6D-4DCC-A5F0-070710344435}" destId="{9915744E-7DB2-420F-80FF-64849EDD3596}" srcOrd="0" destOrd="0" presId="urn:microsoft.com/office/officeart/2005/8/layout/orgChart1"/>
    <dgm:cxn modelId="{6FEEBF1F-A3A0-4B28-B8CA-2DA0B7105F36}" type="presParOf" srcId="{9915744E-7DB2-420F-80FF-64849EDD3596}" destId="{908E7031-F8CE-4A5F-B4B4-CD5D8303AF7F}" srcOrd="0" destOrd="0" presId="urn:microsoft.com/office/officeart/2005/8/layout/orgChart1"/>
    <dgm:cxn modelId="{070516EB-7237-4885-AA69-0CDD7118DA45}" type="presParOf" srcId="{9915744E-7DB2-420F-80FF-64849EDD3596}" destId="{87C6AD54-4FF7-452E-BD34-5B270DC61E15}" srcOrd="1" destOrd="0" presId="urn:microsoft.com/office/officeart/2005/8/layout/orgChart1"/>
    <dgm:cxn modelId="{052DEEAD-A6EE-4DF9-86E9-EB97EBE00406}" type="presParOf" srcId="{22A911F9-2C6D-4DCC-A5F0-070710344435}" destId="{6136CEF0-5BBA-4E18-BD36-AAC7A773B2EF}" srcOrd="1" destOrd="0" presId="urn:microsoft.com/office/officeart/2005/8/layout/orgChart1"/>
    <dgm:cxn modelId="{238255FC-1C6F-4491-BDB1-5D2C0163BFF1}" type="presParOf" srcId="{6136CEF0-5BBA-4E18-BD36-AAC7A773B2EF}" destId="{46E2F0CA-C4F3-45DB-9FAD-1D2B738C2A11}" srcOrd="0" destOrd="0" presId="urn:microsoft.com/office/officeart/2005/8/layout/orgChart1"/>
    <dgm:cxn modelId="{892D7B49-039F-4F8E-9554-B279D9C0466F}" type="presParOf" srcId="{6136CEF0-5BBA-4E18-BD36-AAC7A773B2EF}" destId="{C58173A6-1F2E-445F-B451-2E1901F9ABF2}" srcOrd="1" destOrd="0" presId="urn:microsoft.com/office/officeart/2005/8/layout/orgChart1"/>
    <dgm:cxn modelId="{16371987-E164-4F6D-9620-DBC9D5AA75A0}" type="presParOf" srcId="{C58173A6-1F2E-445F-B451-2E1901F9ABF2}" destId="{93041326-234C-4071-A35E-3B6B9AC835F1}" srcOrd="0" destOrd="0" presId="urn:microsoft.com/office/officeart/2005/8/layout/orgChart1"/>
    <dgm:cxn modelId="{B2B474F8-4BC2-4968-8654-5463ECD80435}" type="presParOf" srcId="{93041326-234C-4071-A35E-3B6B9AC835F1}" destId="{4E9B7841-F7E2-4E52-8DF0-F2633C284B80}" srcOrd="0" destOrd="0" presId="urn:microsoft.com/office/officeart/2005/8/layout/orgChart1"/>
    <dgm:cxn modelId="{E596BCDD-51C2-4DCD-B02D-3FBDB5931F1E}" type="presParOf" srcId="{93041326-234C-4071-A35E-3B6B9AC835F1}" destId="{14808C77-F7DB-4AE5-8EA5-515DE9CEFCA1}" srcOrd="1" destOrd="0" presId="urn:microsoft.com/office/officeart/2005/8/layout/orgChart1"/>
    <dgm:cxn modelId="{7FDA94D2-302C-415E-92D1-C31BDABE3E2E}" type="presParOf" srcId="{C58173A6-1F2E-445F-B451-2E1901F9ABF2}" destId="{3AAFBFAC-E681-43F5-88EE-23C3B839AACD}" srcOrd="1" destOrd="0" presId="urn:microsoft.com/office/officeart/2005/8/layout/orgChart1"/>
    <dgm:cxn modelId="{367617C9-2B0A-451B-8343-C28F36195D48}" type="presParOf" srcId="{C58173A6-1F2E-445F-B451-2E1901F9ABF2}" destId="{8C433D24-5D3D-4D5B-B5D5-C6FBFC8A6D79}" srcOrd="2" destOrd="0" presId="urn:microsoft.com/office/officeart/2005/8/layout/orgChart1"/>
    <dgm:cxn modelId="{69B649A5-716E-4CCE-90C6-64365DF93C34}" type="presParOf" srcId="{6136CEF0-5BBA-4E18-BD36-AAC7A773B2EF}" destId="{168BB157-FE91-438F-94CA-C029A0A845E2}" srcOrd="2" destOrd="0" presId="urn:microsoft.com/office/officeart/2005/8/layout/orgChart1"/>
    <dgm:cxn modelId="{B87C464D-F3BF-499F-A4DE-20E13BD2E1D5}" type="presParOf" srcId="{6136CEF0-5BBA-4E18-BD36-AAC7A773B2EF}" destId="{85FEC2A3-7501-4391-8652-0F12D3F8FF21}" srcOrd="3" destOrd="0" presId="urn:microsoft.com/office/officeart/2005/8/layout/orgChart1"/>
    <dgm:cxn modelId="{17F72405-C039-4B77-92B6-7136FE3EB7FF}" type="presParOf" srcId="{85FEC2A3-7501-4391-8652-0F12D3F8FF21}" destId="{3BB994D3-06F7-4E67-8BA6-FDCDC57F9BD1}" srcOrd="0" destOrd="0" presId="urn:microsoft.com/office/officeart/2005/8/layout/orgChart1"/>
    <dgm:cxn modelId="{4355706C-9FEC-444B-87C6-BCABAC696E94}" type="presParOf" srcId="{3BB994D3-06F7-4E67-8BA6-FDCDC57F9BD1}" destId="{FA0AA823-FF81-461A-B588-0DE328FDBA98}" srcOrd="0" destOrd="0" presId="urn:microsoft.com/office/officeart/2005/8/layout/orgChart1"/>
    <dgm:cxn modelId="{38919703-FE97-48CD-A3FB-51138172CE0A}" type="presParOf" srcId="{3BB994D3-06F7-4E67-8BA6-FDCDC57F9BD1}" destId="{04777538-7D4E-4BFF-9A28-CD24398A5D55}" srcOrd="1" destOrd="0" presId="urn:microsoft.com/office/officeart/2005/8/layout/orgChart1"/>
    <dgm:cxn modelId="{7F7C6FBB-CF69-4E2A-8AD1-CDC93E534700}" type="presParOf" srcId="{85FEC2A3-7501-4391-8652-0F12D3F8FF21}" destId="{A3D9CB02-6E40-49AF-BC2C-213BB14A10F7}" srcOrd="1" destOrd="0" presId="urn:microsoft.com/office/officeart/2005/8/layout/orgChart1"/>
    <dgm:cxn modelId="{8110B32F-2222-4468-AA8E-2076CF6D7CFB}" type="presParOf" srcId="{85FEC2A3-7501-4391-8652-0F12D3F8FF21}" destId="{02F449ED-D830-4865-BC3D-962EE4BAA409}" srcOrd="2" destOrd="0" presId="urn:microsoft.com/office/officeart/2005/8/layout/orgChart1"/>
    <dgm:cxn modelId="{26B396BB-1DAA-4AEF-8CEF-D296541B01B5}" type="presParOf" srcId="{6136CEF0-5BBA-4E18-BD36-AAC7A773B2EF}" destId="{48CB3835-3F21-4935-BC9E-287EC965DFD3}" srcOrd="4" destOrd="0" presId="urn:microsoft.com/office/officeart/2005/8/layout/orgChart1"/>
    <dgm:cxn modelId="{5BA2324A-10F3-48F6-A5D4-72A73447B0CC}" type="presParOf" srcId="{6136CEF0-5BBA-4E18-BD36-AAC7A773B2EF}" destId="{9731DBAB-9200-4C3A-8318-C0A41E052D97}" srcOrd="5" destOrd="0" presId="urn:microsoft.com/office/officeart/2005/8/layout/orgChart1"/>
    <dgm:cxn modelId="{92B5489F-C9AA-4D40-95B2-FD5CA6F19472}" type="presParOf" srcId="{9731DBAB-9200-4C3A-8318-C0A41E052D97}" destId="{05BF9942-E876-465F-AF08-6C9C66056FEF}" srcOrd="0" destOrd="0" presId="urn:microsoft.com/office/officeart/2005/8/layout/orgChart1"/>
    <dgm:cxn modelId="{A9E49880-7B37-4ED5-B743-FF3EF7C313DC}" type="presParOf" srcId="{05BF9942-E876-465F-AF08-6C9C66056FEF}" destId="{A06A7DB1-7575-46E4-A341-372E1719E7FE}" srcOrd="0" destOrd="0" presId="urn:microsoft.com/office/officeart/2005/8/layout/orgChart1"/>
    <dgm:cxn modelId="{054736A0-8512-4652-8F80-91B4DFC95208}" type="presParOf" srcId="{05BF9942-E876-465F-AF08-6C9C66056FEF}" destId="{3F72D2F5-2D44-4B3B-9093-CD5B2E8ECE27}" srcOrd="1" destOrd="0" presId="urn:microsoft.com/office/officeart/2005/8/layout/orgChart1"/>
    <dgm:cxn modelId="{B37AC8EA-71B9-498B-96EE-4BCE6EBBE466}" type="presParOf" srcId="{9731DBAB-9200-4C3A-8318-C0A41E052D97}" destId="{E3651B13-AB1E-495D-8122-60F65478D776}" srcOrd="1" destOrd="0" presId="urn:microsoft.com/office/officeart/2005/8/layout/orgChart1"/>
    <dgm:cxn modelId="{3044908A-8143-44CC-9AF8-1D14194DF839}" type="presParOf" srcId="{9731DBAB-9200-4C3A-8318-C0A41E052D97}" destId="{311CABCC-C4A6-494C-964C-870CCF5FDB69}" srcOrd="2" destOrd="0" presId="urn:microsoft.com/office/officeart/2005/8/layout/orgChart1"/>
    <dgm:cxn modelId="{DFCB70CB-E803-4482-BA3E-21AE17D2F93A}" type="presParOf" srcId="{22A911F9-2C6D-4DCC-A5F0-070710344435}" destId="{ACF897B4-2D36-4CD6-B688-6520A2D8C08E}" srcOrd="2" destOrd="0" presId="urn:microsoft.com/office/officeart/2005/8/layout/orgChart1"/>
    <dgm:cxn modelId="{3A775E35-F0B0-4594-BCA5-CC9AF58CBCAD}" type="presParOf" srcId="{281521BF-1558-494A-9A3B-02BBA262D60C}" destId="{293375CE-3F20-4F9E-9FBB-5A4B6901F6B1}" srcOrd="2" destOrd="0" presId="urn:microsoft.com/office/officeart/2005/8/layout/orgChart1"/>
    <dgm:cxn modelId="{5EAC1ABD-7D8F-424C-BC81-B4AE36D560FC}" type="presParOf" srcId="{281521BF-1558-494A-9A3B-02BBA262D60C}" destId="{39E84125-2736-4115-B9E3-4FD538D6F552}" srcOrd="3" destOrd="0" presId="urn:microsoft.com/office/officeart/2005/8/layout/orgChart1"/>
    <dgm:cxn modelId="{4DBE5A70-612B-4F7F-9C14-A304E3F72368}" type="presParOf" srcId="{39E84125-2736-4115-B9E3-4FD538D6F552}" destId="{C378834D-57E1-4DB6-AD80-0D56ECC5DDB1}" srcOrd="0" destOrd="0" presId="urn:microsoft.com/office/officeart/2005/8/layout/orgChart1"/>
    <dgm:cxn modelId="{2E655766-6F4C-4A25-BB04-B51DAA9E9403}" type="presParOf" srcId="{C378834D-57E1-4DB6-AD80-0D56ECC5DDB1}" destId="{DCA432BF-DC7E-4DB1-A27C-C77C5E2C1CD7}" srcOrd="0" destOrd="0" presId="urn:microsoft.com/office/officeart/2005/8/layout/orgChart1"/>
    <dgm:cxn modelId="{FB71E866-8858-4E93-BDE2-63C3D5CD7951}" type="presParOf" srcId="{C378834D-57E1-4DB6-AD80-0D56ECC5DDB1}" destId="{1814F4B3-C249-44C9-AD5C-FA7267CAE5FC}" srcOrd="1" destOrd="0" presId="urn:microsoft.com/office/officeart/2005/8/layout/orgChart1"/>
    <dgm:cxn modelId="{BDC5CDF7-9DB3-4014-AF1C-0E1BEF475056}" type="presParOf" srcId="{39E84125-2736-4115-B9E3-4FD538D6F552}" destId="{19572350-67C1-42A1-9FA7-E96EF468D5B1}" srcOrd="1" destOrd="0" presId="urn:microsoft.com/office/officeart/2005/8/layout/orgChart1"/>
    <dgm:cxn modelId="{7E490548-8B6B-40A9-86B6-3D63310F9AE1}" type="presParOf" srcId="{19572350-67C1-42A1-9FA7-E96EF468D5B1}" destId="{0F7FA7E7-164B-4267-90C8-F7CA8F03829F}" srcOrd="0" destOrd="0" presId="urn:microsoft.com/office/officeart/2005/8/layout/orgChart1"/>
    <dgm:cxn modelId="{9B53C399-A82D-4E1D-90AE-443006DCCCB6}" type="presParOf" srcId="{19572350-67C1-42A1-9FA7-E96EF468D5B1}" destId="{9034D1BE-9468-47BD-815A-8B0368D4312C}" srcOrd="1" destOrd="0" presId="urn:microsoft.com/office/officeart/2005/8/layout/orgChart1"/>
    <dgm:cxn modelId="{B161398C-A63A-4145-ABCC-EB256EFAE27E}" type="presParOf" srcId="{9034D1BE-9468-47BD-815A-8B0368D4312C}" destId="{549DA027-9089-4A82-9F26-60561210265D}" srcOrd="0" destOrd="0" presId="urn:microsoft.com/office/officeart/2005/8/layout/orgChart1"/>
    <dgm:cxn modelId="{4780DCCF-1FE5-4A4E-8A41-8AEFB3BF9425}" type="presParOf" srcId="{549DA027-9089-4A82-9F26-60561210265D}" destId="{05DE3CE3-42F1-4176-9A85-F3BD4E6C36F3}" srcOrd="0" destOrd="0" presId="urn:microsoft.com/office/officeart/2005/8/layout/orgChart1"/>
    <dgm:cxn modelId="{24CB2043-79AF-4853-968B-77538895E6AF}" type="presParOf" srcId="{549DA027-9089-4A82-9F26-60561210265D}" destId="{EC9F3220-FD75-43C4-A8A8-E8A4901993A4}" srcOrd="1" destOrd="0" presId="urn:microsoft.com/office/officeart/2005/8/layout/orgChart1"/>
    <dgm:cxn modelId="{C447AEED-F1F9-430D-AE52-E258210AABDE}" type="presParOf" srcId="{9034D1BE-9468-47BD-815A-8B0368D4312C}" destId="{81C426D6-F310-4A90-96FD-24D536F17D39}" srcOrd="1" destOrd="0" presId="urn:microsoft.com/office/officeart/2005/8/layout/orgChart1"/>
    <dgm:cxn modelId="{69E5F497-FCB3-4440-90A3-E6A5C34995D5}" type="presParOf" srcId="{9034D1BE-9468-47BD-815A-8B0368D4312C}" destId="{6F16BADD-5DCF-4124-842F-C179D06440EB}" srcOrd="2" destOrd="0" presId="urn:microsoft.com/office/officeart/2005/8/layout/orgChart1"/>
    <dgm:cxn modelId="{72329E3A-7D4E-47AF-BA82-217351655082}" type="presParOf" srcId="{19572350-67C1-42A1-9FA7-E96EF468D5B1}" destId="{2BD1E757-D235-4277-B972-A235CBCABD0A}" srcOrd="2" destOrd="0" presId="urn:microsoft.com/office/officeart/2005/8/layout/orgChart1"/>
    <dgm:cxn modelId="{C6A84FAD-1E0E-456F-AE01-20506815138C}" type="presParOf" srcId="{19572350-67C1-42A1-9FA7-E96EF468D5B1}" destId="{ED9375EE-E518-49F8-B42E-B41A02158718}" srcOrd="3" destOrd="0" presId="urn:microsoft.com/office/officeart/2005/8/layout/orgChart1"/>
    <dgm:cxn modelId="{334DB20C-8C89-4ADB-82ED-7D38D44D3969}" type="presParOf" srcId="{ED9375EE-E518-49F8-B42E-B41A02158718}" destId="{FC853A47-CCA1-4CE9-BE3A-DD68213A146F}" srcOrd="0" destOrd="0" presId="urn:microsoft.com/office/officeart/2005/8/layout/orgChart1"/>
    <dgm:cxn modelId="{A7A01F88-37AF-482C-841E-E8382804F0EF}" type="presParOf" srcId="{FC853A47-CCA1-4CE9-BE3A-DD68213A146F}" destId="{D8648ECE-E21B-4EA1-A3F6-859C5CD17F5F}" srcOrd="0" destOrd="0" presId="urn:microsoft.com/office/officeart/2005/8/layout/orgChart1"/>
    <dgm:cxn modelId="{77E2EADE-A277-4172-8753-13F6EC9B5717}" type="presParOf" srcId="{FC853A47-CCA1-4CE9-BE3A-DD68213A146F}" destId="{46C86D83-24A3-4E9E-A0AD-696039476A6B}" srcOrd="1" destOrd="0" presId="urn:microsoft.com/office/officeart/2005/8/layout/orgChart1"/>
    <dgm:cxn modelId="{0D5ABE3B-185E-4DD4-A888-702C3E91DDD9}" type="presParOf" srcId="{ED9375EE-E518-49F8-B42E-B41A02158718}" destId="{575F3CE3-93E2-4314-8384-ABDC7934B168}" srcOrd="1" destOrd="0" presId="urn:microsoft.com/office/officeart/2005/8/layout/orgChart1"/>
    <dgm:cxn modelId="{0FE89B3A-37B4-410F-85A4-BDB0838928AE}" type="presParOf" srcId="{ED9375EE-E518-49F8-B42E-B41A02158718}" destId="{9E06B5B9-E6DE-4B3A-A6FC-BFF32910AF5C}" srcOrd="2" destOrd="0" presId="urn:microsoft.com/office/officeart/2005/8/layout/orgChart1"/>
    <dgm:cxn modelId="{FBFA377B-11B7-4988-8173-70B6469EA741}" type="presParOf" srcId="{39E84125-2736-4115-B9E3-4FD538D6F552}" destId="{34663F68-07DC-4289-A0D2-373BA7F8D864}" srcOrd="2" destOrd="0" presId="urn:microsoft.com/office/officeart/2005/8/layout/orgChart1"/>
    <dgm:cxn modelId="{AA1650A2-8F93-4998-AC80-D32084DC3BB5}" type="presParOf" srcId="{77A9C3C8-9897-40BA-B3E6-AA16298A2F0F}" destId="{51C93C0B-30F6-4058-974E-3D5CECC21E0E}" srcOrd="2" destOrd="0" presId="urn:microsoft.com/office/officeart/2005/8/layout/orgChart1"/>
    <dgm:cxn modelId="{CE0492CB-DF7A-405B-BFD1-DBCA3E496218}" type="presParOf" srcId="{4FDA3DEA-3FFA-490C-B6C4-FE552BBE6CF2}" destId="{090A4A27-F224-4ACE-B152-8AE5B21828A5}" srcOrd="2" destOrd="0" presId="urn:microsoft.com/office/officeart/2005/8/layout/orgChart1"/>
    <dgm:cxn modelId="{7BA8A92C-1773-42EE-8D97-9A9F1DC56E27}" type="presParOf" srcId="{4FDA3DEA-3FFA-490C-B6C4-FE552BBE6CF2}" destId="{0D92C34F-3785-47A6-8176-F61720099A96}" srcOrd="3" destOrd="0" presId="urn:microsoft.com/office/officeart/2005/8/layout/orgChart1"/>
    <dgm:cxn modelId="{0B345189-54BB-462E-97C1-F609F2282BD2}" type="presParOf" srcId="{0D92C34F-3785-47A6-8176-F61720099A96}" destId="{12DADDA3-B138-4152-9800-44233274BF3A}" srcOrd="0" destOrd="0" presId="urn:microsoft.com/office/officeart/2005/8/layout/orgChart1"/>
    <dgm:cxn modelId="{EBFF84AB-1D4B-4C1C-A912-ABCCBB8BA691}" type="presParOf" srcId="{12DADDA3-B138-4152-9800-44233274BF3A}" destId="{3A4EF299-4ADA-4A9C-A5FC-4A5ABFC7F72F}" srcOrd="0" destOrd="0" presId="urn:microsoft.com/office/officeart/2005/8/layout/orgChart1"/>
    <dgm:cxn modelId="{D9BD44FF-6DF0-47C9-9A3D-4EDFD6C521CB}" type="presParOf" srcId="{12DADDA3-B138-4152-9800-44233274BF3A}" destId="{AB81583B-95F0-423F-92AE-D98539F0018F}" srcOrd="1" destOrd="0" presId="urn:microsoft.com/office/officeart/2005/8/layout/orgChart1"/>
    <dgm:cxn modelId="{AE3D8464-1D71-425E-9DAB-6DEA41618C8C}" type="presParOf" srcId="{0D92C34F-3785-47A6-8176-F61720099A96}" destId="{F7A41EF7-C57E-49CF-871C-E9F826B29ECC}" srcOrd="1" destOrd="0" presId="urn:microsoft.com/office/officeart/2005/8/layout/orgChart1"/>
    <dgm:cxn modelId="{DF81DF03-B2CA-4B4C-B4BD-3A0984B4FB9D}" type="presParOf" srcId="{F7A41EF7-C57E-49CF-871C-E9F826B29ECC}" destId="{3ECB7293-0BAB-49D8-A4F9-700C464A7FFF}" srcOrd="0" destOrd="0" presId="urn:microsoft.com/office/officeart/2005/8/layout/orgChart1"/>
    <dgm:cxn modelId="{E1B75B4C-5EFF-47BD-AAF3-9FBE2C39657F}" type="presParOf" srcId="{F7A41EF7-C57E-49CF-871C-E9F826B29ECC}" destId="{3DE95588-E62D-4867-816D-20AA62D45FC1}" srcOrd="1" destOrd="0" presId="urn:microsoft.com/office/officeart/2005/8/layout/orgChart1"/>
    <dgm:cxn modelId="{63BBE237-8E09-4483-ADEE-E409D371D07C}" type="presParOf" srcId="{3DE95588-E62D-4867-816D-20AA62D45FC1}" destId="{EF4BDBB7-3B2F-483E-8549-3EC7828FD1D8}" srcOrd="0" destOrd="0" presId="urn:microsoft.com/office/officeart/2005/8/layout/orgChart1"/>
    <dgm:cxn modelId="{F67366B7-8FA3-4FA5-9384-491B76B24BBB}" type="presParOf" srcId="{EF4BDBB7-3B2F-483E-8549-3EC7828FD1D8}" destId="{4291D038-83B4-45AB-B1CA-ECE98BFE744F}" srcOrd="0" destOrd="0" presId="urn:microsoft.com/office/officeart/2005/8/layout/orgChart1"/>
    <dgm:cxn modelId="{C8CBFCE4-8360-4EE3-8B6C-E5DB0BED0C95}" type="presParOf" srcId="{EF4BDBB7-3B2F-483E-8549-3EC7828FD1D8}" destId="{5F989F8E-F881-4B34-850B-6B012174B5D8}" srcOrd="1" destOrd="0" presId="urn:microsoft.com/office/officeart/2005/8/layout/orgChart1"/>
    <dgm:cxn modelId="{24DE620F-0750-4DB4-916C-E85D8490FE04}" type="presParOf" srcId="{3DE95588-E62D-4867-816D-20AA62D45FC1}" destId="{6F041D08-B5B0-41F1-945E-7324F61038B5}" srcOrd="1" destOrd="0" presId="urn:microsoft.com/office/officeart/2005/8/layout/orgChart1"/>
    <dgm:cxn modelId="{CBC1147E-D4E0-4854-9FF8-DFF92B9951DC}" type="presParOf" srcId="{6F041D08-B5B0-41F1-945E-7324F61038B5}" destId="{EC623E9E-FB47-4FBD-95B7-65186792237C}" srcOrd="0" destOrd="0" presId="urn:microsoft.com/office/officeart/2005/8/layout/orgChart1"/>
    <dgm:cxn modelId="{49B72677-633F-4F30-9F12-4531F86092AD}" type="presParOf" srcId="{6F041D08-B5B0-41F1-945E-7324F61038B5}" destId="{0F60084E-D740-4644-9C69-52AFEEEE7412}" srcOrd="1" destOrd="0" presId="urn:microsoft.com/office/officeart/2005/8/layout/orgChart1"/>
    <dgm:cxn modelId="{A6746406-AE39-46C9-B844-B448E755DDD2}" type="presParOf" srcId="{0F60084E-D740-4644-9C69-52AFEEEE7412}" destId="{68B47900-652F-49E5-A9F0-E20B9BAF5ED5}" srcOrd="0" destOrd="0" presId="urn:microsoft.com/office/officeart/2005/8/layout/orgChart1"/>
    <dgm:cxn modelId="{A1CE06FA-56A2-44EA-900D-0FCF127BB019}" type="presParOf" srcId="{68B47900-652F-49E5-A9F0-E20B9BAF5ED5}" destId="{AB3AFB9E-197A-4848-824D-65042A0F4805}" srcOrd="0" destOrd="0" presId="urn:microsoft.com/office/officeart/2005/8/layout/orgChart1"/>
    <dgm:cxn modelId="{5EB8C862-5A0A-412A-90BF-6B5EB07ABFC8}" type="presParOf" srcId="{68B47900-652F-49E5-A9F0-E20B9BAF5ED5}" destId="{CDFC58FE-2334-4B67-BF8D-6041C56A790B}" srcOrd="1" destOrd="0" presId="urn:microsoft.com/office/officeart/2005/8/layout/orgChart1"/>
    <dgm:cxn modelId="{8BE88326-BCAB-4984-ABA9-65970DFA1A12}" type="presParOf" srcId="{0F60084E-D740-4644-9C69-52AFEEEE7412}" destId="{E6146243-3CBD-4FD8-BEB6-A89DE158B1E5}" srcOrd="1" destOrd="0" presId="urn:microsoft.com/office/officeart/2005/8/layout/orgChart1"/>
    <dgm:cxn modelId="{23EC7C40-A48A-4913-8BE4-3E125A75F016}" type="presParOf" srcId="{0F60084E-D740-4644-9C69-52AFEEEE7412}" destId="{0401BB9F-C2D5-4584-B350-4C7F6F2CB6EF}" srcOrd="2" destOrd="0" presId="urn:microsoft.com/office/officeart/2005/8/layout/orgChart1"/>
    <dgm:cxn modelId="{EBB8C7BD-083F-47D1-8BF4-6B315C90C960}" type="presParOf" srcId="{6F041D08-B5B0-41F1-945E-7324F61038B5}" destId="{16ABAB96-8CFE-479C-A1A5-2B5942DF10BD}" srcOrd="2" destOrd="0" presId="urn:microsoft.com/office/officeart/2005/8/layout/orgChart1"/>
    <dgm:cxn modelId="{60761C32-2708-406E-8F1A-897DD6FE4ADD}" type="presParOf" srcId="{6F041D08-B5B0-41F1-945E-7324F61038B5}" destId="{665C3382-AE07-4DCD-AE3D-EF98245E0CAF}" srcOrd="3" destOrd="0" presId="urn:microsoft.com/office/officeart/2005/8/layout/orgChart1"/>
    <dgm:cxn modelId="{5D7D6DBD-3287-4B22-8956-6808EC77B387}" type="presParOf" srcId="{665C3382-AE07-4DCD-AE3D-EF98245E0CAF}" destId="{75CF5FC6-AB13-4BBC-AF2A-89AA4AE4C776}" srcOrd="0" destOrd="0" presId="urn:microsoft.com/office/officeart/2005/8/layout/orgChart1"/>
    <dgm:cxn modelId="{49CD8516-6B8D-49C6-98B6-4FA1C43AFABE}" type="presParOf" srcId="{75CF5FC6-AB13-4BBC-AF2A-89AA4AE4C776}" destId="{112DA2B4-38C7-4821-8C85-377BBF212095}" srcOrd="0" destOrd="0" presId="urn:microsoft.com/office/officeart/2005/8/layout/orgChart1"/>
    <dgm:cxn modelId="{69375B74-62BA-4D97-BA6B-2BA8DE880551}" type="presParOf" srcId="{75CF5FC6-AB13-4BBC-AF2A-89AA4AE4C776}" destId="{240CD73D-E24D-45E7-8015-CD4A42A9EB5A}" srcOrd="1" destOrd="0" presId="urn:microsoft.com/office/officeart/2005/8/layout/orgChart1"/>
    <dgm:cxn modelId="{F72C2902-5AEB-4DB7-9E7D-243DF9926E4D}" type="presParOf" srcId="{665C3382-AE07-4DCD-AE3D-EF98245E0CAF}" destId="{E385B8D4-4BC3-484B-AE71-359D18862C32}" srcOrd="1" destOrd="0" presId="urn:microsoft.com/office/officeart/2005/8/layout/orgChart1"/>
    <dgm:cxn modelId="{36DF0695-48C4-4AC6-AE41-1E508F2BAB52}" type="presParOf" srcId="{665C3382-AE07-4DCD-AE3D-EF98245E0CAF}" destId="{6E4D04F0-4707-4092-9563-8315B2E5C898}" srcOrd="2" destOrd="0" presId="urn:microsoft.com/office/officeart/2005/8/layout/orgChart1"/>
    <dgm:cxn modelId="{36F19B51-E502-4EFB-B565-B124BB51FF37}" type="presParOf" srcId="{3DE95588-E62D-4867-816D-20AA62D45FC1}" destId="{637B7D6D-3792-4000-AD3D-F2259EBD5348}" srcOrd="2" destOrd="0" presId="urn:microsoft.com/office/officeart/2005/8/layout/orgChart1"/>
    <dgm:cxn modelId="{7B78144A-E8B6-4BAA-8B71-27C4B3D233A7}" type="presParOf" srcId="{0D92C34F-3785-47A6-8176-F61720099A96}" destId="{1A8BDA89-303B-4B1B-A030-F878510BF9B6}" srcOrd="2" destOrd="0" presId="urn:microsoft.com/office/officeart/2005/8/layout/orgChart1"/>
    <dgm:cxn modelId="{48060BED-D67F-4275-AF3F-705112CCD609}" type="presParOf" srcId="{4FDA3DEA-3FFA-490C-B6C4-FE552BBE6CF2}" destId="{2FB251F5-84D2-4092-954B-1407228654ED}" srcOrd="4" destOrd="0" presId="urn:microsoft.com/office/officeart/2005/8/layout/orgChart1"/>
    <dgm:cxn modelId="{AD7515B1-0499-4406-809F-E29D875226F7}" type="presParOf" srcId="{4FDA3DEA-3FFA-490C-B6C4-FE552BBE6CF2}" destId="{FCA3A9C9-C00F-498F-8CF0-EC5AE43FF34E}" srcOrd="5" destOrd="0" presId="urn:microsoft.com/office/officeart/2005/8/layout/orgChart1"/>
    <dgm:cxn modelId="{EEAF5115-9ACC-40E6-B79F-F7F2DCFDCF61}" type="presParOf" srcId="{FCA3A9C9-C00F-498F-8CF0-EC5AE43FF34E}" destId="{320A9D2C-02E8-45D1-95A7-5EAC884FF0C9}" srcOrd="0" destOrd="0" presId="urn:microsoft.com/office/officeart/2005/8/layout/orgChart1"/>
    <dgm:cxn modelId="{CC29C9A1-378A-4782-91D2-90EE9CA0B299}" type="presParOf" srcId="{320A9D2C-02E8-45D1-95A7-5EAC884FF0C9}" destId="{101D2B86-6E83-4BE5-98F5-0C8147826853}" srcOrd="0" destOrd="0" presId="urn:microsoft.com/office/officeart/2005/8/layout/orgChart1"/>
    <dgm:cxn modelId="{7EA3C469-2AAC-470A-A60B-C949B79F30E8}" type="presParOf" srcId="{320A9D2C-02E8-45D1-95A7-5EAC884FF0C9}" destId="{09BE2D3A-3573-4AC1-8A1E-ACAAFE5ECEE6}" srcOrd="1" destOrd="0" presId="urn:microsoft.com/office/officeart/2005/8/layout/orgChart1"/>
    <dgm:cxn modelId="{FD605942-64BA-4861-8EBC-D10122D55CEC}" type="presParOf" srcId="{FCA3A9C9-C00F-498F-8CF0-EC5AE43FF34E}" destId="{F6EEDB5E-2977-4CEE-AF5A-5F79FB491334}" srcOrd="1" destOrd="0" presId="urn:microsoft.com/office/officeart/2005/8/layout/orgChart1"/>
    <dgm:cxn modelId="{F3EDF4C3-18FA-4FA6-A048-F3FD2E35015E}" type="presParOf" srcId="{F6EEDB5E-2977-4CEE-AF5A-5F79FB491334}" destId="{EC4CA8C3-4C50-41AC-9752-AD0222E1463F}" srcOrd="0" destOrd="0" presId="urn:microsoft.com/office/officeart/2005/8/layout/orgChart1"/>
    <dgm:cxn modelId="{4D2E6F70-A20E-4B08-A27E-F75C3042754A}" type="presParOf" srcId="{F6EEDB5E-2977-4CEE-AF5A-5F79FB491334}" destId="{2122F59F-084F-49F0-9064-D073B548170E}" srcOrd="1" destOrd="0" presId="urn:microsoft.com/office/officeart/2005/8/layout/orgChart1"/>
    <dgm:cxn modelId="{76EB1690-AD33-4F39-BA3B-C7A0EDD4A033}" type="presParOf" srcId="{2122F59F-084F-49F0-9064-D073B548170E}" destId="{1E300678-C8E0-44CF-A947-55D4A388295C}" srcOrd="0" destOrd="0" presId="urn:microsoft.com/office/officeart/2005/8/layout/orgChart1"/>
    <dgm:cxn modelId="{246D6674-963E-400A-8156-F709164C90A5}" type="presParOf" srcId="{1E300678-C8E0-44CF-A947-55D4A388295C}" destId="{416BFA2C-681C-4CD3-8BD5-F0AFB1738A30}" srcOrd="0" destOrd="0" presId="urn:microsoft.com/office/officeart/2005/8/layout/orgChart1"/>
    <dgm:cxn modelId="{E586AF0B-A323-4CD3-8D03-CA9BE6ACF8FC}" type="presParOf" srcId="{1E300678-C8E0-44CF-A947-55D4A388295C}" destId="{1CC6BFF2-6BA1-4B4B-9C90-DB7C221C099A}" srcOrd="1" destOrd="0" presId="urn:microsoft.com/office/officeart/2005/8/layout/orgChart1"/>
    <dgm:cxn modelId="{47812D33-4C94-4485-BDD7-B68063660B52}" type="presParOf" srcId="{2122F59F-084F-49F0-9064-D073B548170E}" destId="{DE8CF455-EF10-4150-A88C-CCEB274942BF}" srcOrd="1" destOrd="0" presId="urn:microsoft.com/office/officeart/2005/8/layout/orgChart1"/>
    <dgm:cxn modelId="{2C8660D7-757E-4151-926E-08470B71BBC6}" type="presParOf" srcId="{DE8CF455-EF10-4150-A88C-CCEB274942BF}" destId="{7EA75EC4-A891-47DC-A720-D37B03C510E4}" srcOrd="0" destOrd="0" presId="urn:microsoft.com/office/officeart/2005/8/layout/orgChart1"/>
    <dgm:cxn modelId="{D2430EE7-3BBB-442D-80B5-641C51BA5A41}" type="presParOf" srcId="{DE8CF455-EF10-4150-A88C-CCEB274942BF}" destId="{289DBDF4-95A6-43DE-856F-45B22ACA1E21}" srcOrd="1" destOrd="0" presId="urn:microsoft.com/office/officeart/2005/8/layout/orgChart1"/>
    <dgm:cxn modelId="{DD9B3E53-4EDF-4039-9C51-2187ECFCAA7C}" type="presParOf" srcId="{289DBDF4-95A6-43DE-856F-45B22ACA1E21}" destId="{5450E79F-56D5-40C2-A9AC-72111B66AC20}" srcOrd="0" destOrd="0" presId="urn:microsoft.com/office/officeart/2005/8/layout/orgChart1"/>
    <dgm:cxn modelId="{29DD108E-FBDD-43DC-9234-6401395C3013}" type="presParOf" srcId="{5450E79F-56D5-40C2-A9AC-72111B66AC20}" destId="{ED6D868A-8287-4A6C-A875-1FA5A2223D6C}" srcOrd="0" destOrd="0" presId="urn:microsoft.com/office/officeart/2005/8/layout/orgChart1"/>
    <dgm:cxn modelId="{AB5DDDDF-F94C-4AAD-8812-00CF088889B5}" type="presParOf" srcId="{5450E79F-56D5-40C2-A9AC-72111B66AC20}" destId="{AA707FE1-3020-40C5-B41B-A2AFA590B010}" srcOrd="1" destOrd="0" presId="urn:microsoft.com/office/officeart/2005/8/layout/orgChart1"/>
    <dgm:cxn modelId="{D1B8D949-571A-4E96-B449-59DAA73620A1}" type="presParOf" srcId="{289DBDF4-95A6-43DE-856F-45B22ACA1E21}" destId="{E258EDCD-3CB3-4532-8981-C0137BEB4B4A}" srcOrd="1" destOrd="0" presId="urn:microsoft.com/office/officeart/2005/8/layout/orgChart1"/>
    <dgm:cxn modelId="{35699E5C-10B5-4682-95AC-546985311501}" type="presParOf" srcId="{289DBDF4-95A6-43DE-856F-45B22ACA1E21}" destId="{AEDD9390-5B71-4FA8-A755-24765991BFFA}" srcOrd="2" destOrd="0" presId="urn:microsoft.com/office/officeart/2005/8/layout/orgChart1"/>
    <dgm:cxn modelId="{8422A9A9-D3CA-404A-B8B8-D9604FF67AD8}" type="presParOf" srcId="{DE8CF455-EF10-4150-A88C-CCEB274942BF}" destId="{1796011E-660F-4AC6-A04C-22194FB3B553}" srcOrd="2" destOrd="0" presId="urn:microsoft.com/office/officeart/2005/8/layout/orgChart1"/>
    <dgm:cxn modelId="{167B5518-97B4-4368-A0A1-991AE54899B0}" type="presParOf" srcId="{DE8CF455-EF10-4150-A88C-CCEB274942BF}" destId="{4C8AC78C-870C-47D1-B78A-AE083C33E0D3}" srcOrd="3" destOrd="0" presId="urn:microsoft.com/office/officeart/2005/8/layout/orgChart1"/>
    <dgm:cxn modelId="{3CF773D6-41FE-4C54-9826-7BCC05C52030}" type="presParOf" srcId="{4C8AC78C-870C-47D1-B78A-AE083C33E0D3}" destId="{BD512F86-6147-4AE3-AA8B-D9EA1F1BFA8C}" srcOrd="0" destOrd="0" presId="urn:microsoft.com/office/officeart/2005/8/layout/orgChart1"/>
    <dgm:cxn modelId="{5777B39B-5C4E-4653-B239-F54CAFF0571F}" type="presParOf" srcId="{BD512F86-6147-4AE3-AA8B-D9EA1F1BFA8C}" destId="{271DB7AD-4AF9-43AA-B1B2-C80A81A8FAF1}" srcOrd="0" destOrd="0" presId="urn:microsoft.com/office/officeart/2005/8/layout/orgChart1"/>
    <dgm:cxn modelId="{6263A5B9-7F5F-4EE8-B251-127550CF2863}" type="presParOf" srcId="{BD512F86-6147-4AE3-AA8B-D9EA1F1BFA8C}" destId="{2475B633-9ED7-4C12-841C-BBF728958080}" srcOrd="1" destOrd="0" presId="urn:microsoft.com/office/officeart/2005/8/layout/orgChart1"/>
    <dgm:cxn modelId="{A504E063-5296-453F-91AA-DEFA40FACE36}" type="presParOf" srcId="{4C8AC78C-870C-47D1-B78A-AE083C33E0D3}" destId="{D1B48C1C-98CB-49FA-8425-E67AD3328B11}" srcOrd="1" destOrd="0" presId="urn:microsoft.com/office/officeart/2005/8/layout/orgChart1"/>
    <dgm:cxn modelId="{5E5839F4-FF1D-4D9B-9655-4E28618A9AF5}" type="presParOf" srcId="{4C8AC78C-870C-47D1-B78A-AE083C33E0D3}" destId="{11B97614-6213-4BD6-8849-D67DC50D5BD9}" srcOrd="2" destOrd="0" presId="urn:microsoft.com/office/officeart/2005/8/layout/orgChart1"/>
    <dgm:cxn modelId="{18F053C3-691F-4681-B427-B36073DC67D6}" type="presParOf" srcId="{2122F59F-084F-49F0-9064-D073B548170E}" destId="{0D6C7CE0-5A4A-4163-BBB4-65C5478121D7}" srcOrd="2" destOrd="0" presId="urn:microsoft.com/office/officeart/2005/8/layout/orgChart1"/>
    <dgm:cxn modelId="{BA630ACA-841B-42F1-ACCE-1FA9FD5E29A2}" type="presParOf" srcId="{FCA3A9C9-C00F-498F-8CF0-EC5AE43FF34E}" destId="{1CB6908C-7619-463D-A86F-C8469E43410A}" srcOrd="2" destOrd="0" presId="urn:microsoft.com/office/officeart/2005/8/layout/orgChart1"/>
    <dgm:cxn modelId="{3078C26D-F158-4A19-9B7C-037F88D981E0}" type="presParOf" srcId="{4FDA3DEA-3FFA-490C-B6C4-FE552BBE6CF2}" destId="{4297E909-11CB-4E94-AE26-CB1A73964CFA}" srcOrd="6" destOrd="0" presId="urn:microsoft.com/office/officeart/2005/8/layout/orgChart1"/>
    <dgm:cxn modelId="{397E837B-F96F-4F5A-9343-A351F6351297}" type="presParOf" srcId="{4FDA3DEA-3FFA-490C-B6C4-FE552BBE6CF2}" destId="{7DE145AB-09D2-458C-8695-41A8B6352DBD}" srcOrd="7" destOrd="0" presId="urn:microsoft.com/office/officeart/2005/8/layout/orgChart1"/>
    <dgm:cxn modelId="{0E7E4552-B03C-43F1-B075-F5AE14FC1701}" type="presParOf" srcId="{7DE145AB-09D2-458C-8695-41A8B6352DBD}" destId="{886D12D6-7311-4265-871C-EBC684E240B9}" srcOrd="0" destOrd="0" presId="urn:microsoft.com/office/officeart/2005/8/layout/orgChart1"/>
    <dgm:cxn modelId="{31EF0DEC-C425-42B2-B0BD-ECF3CD83F10A}" type="presParOf" srcId="{886D12D6-7311-4265-871C-EBC684E240B9}" destId="{53BDA949-0E38-4C73-B644-3380F71C0F1A}" srcOrd="0" destOrd="0" presId="urn:microsoft.com/office/officeart/2005/8/layout/orgChart1"/>
    <dgm:cxn modelId="{0457616A-DE20-4CEC-A6A2-7FED0CF43625}" type="presParOf" srcId="{886D12D6-7311-4265-871C-EBC684E240B9}" destId="{90105AB3-0AF9-4B80-8D90-EAE0B42D28D1}" srcOrd="1" destOrd="0" presId="urn:microsoft.com/office/officeart/2005/8/layout/orgChart1"/>
    <dgm:cxn modelId="{E5DE2FCB-9496-433B-ADBC-2262E81C8521}" type="presParOf" srcId="{7DE145AB-09D2-458C-8695-41A8B6352DBD}" destId="{73BE3F21-E88C-4BF8-9F89-44F429481200}" srcOrd="1" destOrd="0" presId="urn:microsoft.com/office/officeart/2005/8/layout/orgChart1"/>
    <dgm:cxn modelId="{25666E64-8D90-46BE-902B-98F5055E0EC2}" type="presParOf" srcId="{73BE3F21-E88C-4BF8-9F89-44F429481200}" destId="{5DE856D3-0647-4C4B-9859-266E44965A43}" srcOrd="0" destOrd="0" presId="urn:microsoft.com/office/officeart/2005/8/layout/orgChart1"/>
    <dgm:cxn modelId="{EC115749-4B0F-4FDC-8FB9-319650FD1335}" type="presParOf" srcId="{73BE3F21-E88C-4BF8-9F89-44F429481200}" destId="{7C704857-B3A1-4646-B74D-3ABA1248D365}" srcOrd="1" destOrd="0" presId="urn:microsoft.com/office/officeart/2005/8/layout/orgChart1"/>
    <dgm:cxn modelId="{8B1C4BEB-F6FD-4B65-BE6B-E6BC3D5F3AA8}" type="presParOf" srcId="{7C704857-B3A1-4646-B74D-3ABA1248D365}" destId="{580B438C-E809-4F0A-9BEE-8BA4F490294E}" srcOrd="0" destOrd="0" presId="urn:microsoft.com/office/officeart/2005/8/layout/orgChart1"/>
    <dgm:cxn modelId="{D16EBF2E-D627-4B70-9FD5-64F2E1392E42}" type="presParOf" srcId="{580B438C-E809-4F0A-9BEE-8BA4F490294E}" destId="{E942FBFF-949C-4A92-B959-3B3439502054}" srcOrd="0" destOrd="0" presId="urn:microsoft.com/office/officeart/2005/8/layout/orgChart1"/>
    <dgm:cxn modelId="{3FAFCF6C-60E0-4BC5-B072-36984381F7EB}" type="presParOf" srcId="{580B438C-E809-4F0A-9BEE-8BA4F490294E}" destId="{27DD8927-5CA5-461E-B50B-E9B6ED4B9076}" srcOrd="1" destOrd="0" presId="urn:microsoft.com/office/officeart/2005/8/layout/orgChart1"/>
    <dgm:cxn modelId="{E976E3E9-27F5-4688-8887-D0144678011B}" type="presParOf" srcId="{7C704857-B3A1-4646-B74D-3ABA1248D365}" destId="{9A0FA7EF-E3B5-417A-B30E-6124FC91EFB2}" srcOrd="1" destOrd="0" presId="urn:microsoft.com/office/officeart/2005/8/layout/orgChart1"/>
    <dgm:cxn modelId="{F184CFC9-8EB2-4C83-968C-13D0C4716E3C}" type="presParOf" srcId="{7C704857-B3A1-4646-B74D-3ABA1248D365}" destId="{B17ABCEB-C060-45D6-A19A-B10BE07ED220}" srcOrd="2" destOrd="0" presId="urn:microsoft.com/office/officeart/2005/8/layout/orgChart1"/>
    <dgm:cxn modelId="{9D38A047-120B-40A2-B859-C4F8891E2EB6}" type="presParOf" srcId="{73BE3F21-E88C-4BF8-9F89-44F429481200}" destId="{48FDECCA-BB5E-4612-9AA0-92EC23EC0AC7}" srcOrd="2" destOrd="0" presId="urn:microsoft.com/office/officeart/2005/8/layout/orgChart1"/>
    <dgm:cxn modelId="{1791B85E-523D-4DED-9564-1DC7459C5F84}" type="presParOf" srcId="{73BE3F21-E88C-4BF8-9F89-44F429481200}" destId="{5DEEA8E4-A26C-4E92-BF22-C0A97CCFBC2A}" srcOrd="3" destOrd="0" presId="urn:microsoft.com/office/officeart/2005/8/layout/orgChart1"/>
    <dgm:cxn modelId="{ECB787F3-EA98-4C34-971C-0FC020780216}" type="presParOf" srcId="{5DEEA8E4-A26C-4E92-BF22-C0A97CCFBC2A}" destId="{C17CB8DC-4568-4E80-9695-CEE586640143}" srcOrd="0" destOrd="0" presId="urn:microsoft.com/office/officeart/2005/8/layout/orgChart1"/>
    <dgm:cxn modelId="{0F188E7A-7624-412F-BA5F-E9E321EF81BB}" type="presParOf" srcId="{C17CB8DC-4568-4E80-9695-CEE586640143}" destId="{2537AB43-8215-443E-B770-028154680454}" srcOrd="0" destOrd="0" presId="urn:microsoft.com/office/officeart/2005/8/layout/orgChart1"/>
    <dgm:cxn modelId="{A267C67C-DB35-4ADC-AAF8-B907371599F8}" type="presParOf" srcId="{C17CB8DC-4568-4E80-9695-CEE586640143}" destId="{9FF2A2D2-40FF-448E-B8C1-9891140364C0}" srcOrd="1" destOrd="0" presId="urn:microsoft.com/office/officeart/2005/8/layout/orgChart1"/>
    <dgm:cxn modelId="{267E0AB9-B297-4A2F-8C58-E65A22AAC0B9}" type="presParOf" srcId="{5DEEA8E4-A26C-4E92-BF22-C0A97CCFBC2A}" destId="{133F759B-A3B7-4BFE-98CC-505E7EC0CB7D}" srcOrd="1" destOrd="0" presId="urn:microsoft.com/office/officeart/2005/8/layout/orgChart1"/>
    <dgm:cxn modelId="{98B4D1ED-F7F6-497B-BEB9-1C0F8E466BF2}" type="presParOf" srcId="{5DEEA8E4-A26C-4E92-BF22-C0A97CCFBC2A}" destId="{96B0168D-C99B-4B43-B8BB-D59D20734256}" srcOrd="2" destOrd="0" presId="urn:microsoft.com/office/officeart/2005/8/layout/orgChart1"/>
    <dgm:cxn modelId="{E1EC8B77-2D48-4811-A89E-02C998ED51F9}" type="presParOf" srcId="{73BE3F21-E88C-4BF8-9F89-44F429481200}" destId="{E3A77F8B-5542-4E5E-B860-F40AA4765485}" srcOrd="4" destOrd="0" presId="urn:microsoft.com/office/officeart/2005/8/layout/orgChart1"/>
    <dgm:cxn modelId="{D20AFD56-7B93-4AE4-BFE1-B325DA0726E2}" type="presParOf" srcId="{73BE3F21-E88C-4BF8-9F89-44F429481200}" destId="{C977D589-104F-4738-A6BA-B9E4E3B3F0FE}" srcOrd="5" destOrd="0" presId="urn:microsoft.com/office/officeart/2005/8/layout/orgChart1"/>
    <dgm:cxn modelId="{1FF388E6-D9C3-4574-BDAF-E03BF9E9D732}" type="presParOf" srcId="{C977D589-104F-4738-A6BA-B9E4E3B3F0FE}" destId="{7D06E57C-4168-48E4-8486-53629E1218FD}" srcOrd="0" destOrd="0" presId="urn:microsoft.com/office/officeart/2005/8/layout/orgChart1"/>
    <dgm:cxn modelId="{A360F77A-8CF9-4C21-AADC-EBD56AB922B6}" type="presParOf" srcId="{7D06E57C-4168-48E4-8486-53629E1218FD}" destId="{A8FC0B57-D547-4FC6-ABD4-09CF5D5156F1}" srcOrd="0" destOrd="0" presId="urn:microsoft.com/office/officeart/2005/8/layout/orgChart1"/>
    <dgm:cxn modelId="{D824BB3B-7EA2-4052-BFF6-D7D05A8AC619}" type="presParOf" srcId="{7D06E57C-4168-48E4-8486-53629E1218FD}" destId="{76D5CFC1-1DCB-4182-9A15-A01162E12C16}" srcOrd="1" destOrd="0" presId="urn:microsoft.com/office/officeart/2005/8/layout/orgChart1"/>
    <dgm:cxn modelId="{6B2B7D6E-8C7E-4BB6-BBEB-293D4AE29C0D}" type="presParOf" srcId="{C977D589-104F-4738-A6BA-B9E4E3B3F0FE}" destId="{E6389336-DAB6-4F34-95B3-285AB0ABE049}" srcOrd="1" destOrd="0" presId="urn:microsoft.com/office/officeart/2005/8/layout/orgChart1"/>
    <dgm:cxn modelId="{267D831C-F851-4369-AC4C-829D40327AC4}" type="presParOf" srcId="{C977D589-104F-4738-A6BA-B9E4E3B3F0FE}" destId="{937D4366-ABD0-4ABF-B284-987919C55D5F}" srcOrd="2" destOrd="0" presId="urn:microsoft.com/office/officeart/2005/8/layout/orgChart1"/>
    <dgm:cxn modelId="{8572FF06-1424-435C-8AE8-6589982DEF80}" type="presParOf" srcId="{7DE145AB-09D2-458C-8695-41A8B6352DBD}" destId="{CDF331AA-07BA-43F8-947E-F8DAAFBC474B}" srcOrd="2" destOrd="0" presId="urn:microsoft.com/office/officeart/2005/8/layout/orgChart1"/>
    <dgm:cxn modelId="{937F4588-38CA-4D29-9330-154CCE0C829A}" type="presParOf" srcId="{4FDA3DEA-3FFA-490C-B6C4-FE552BBE6CF2}" destId="{62F30714-FBB9-4E1D-B8F8-070BBE96BB8C}" srcOrd="8" destOrd="0" presId="urn:microsoft.com/office/officeart/2005/8/layout/orgChart1"/>
    <dgm:cxn modelId="{628B78BF-09AA-44CD-A33B-345DC824D905}" type="presParOf" srcId="{4FDA3DEA-3FFA-490C-B6C4-FE552BBE6CF2}" destId="{A68805B3-8181-4D87-9B23-18191670F821}" srcOrd="9" destOrd="0" presId="urn:microsoft.com/office/officeart/2005/8/layout/orgChart1"/>
    <dgm:cxn modelId="{B38C3790-3856-4050-86F1-D3647FBB65B3}" type="presParOf" srcId="{A68805B3-8181-4D87-9B23-18191670F821}" destId="{CF2532E9-E475-4B54-91DD-E02A33376622}" srcOrd="0" destOrd="0" presId="urn:microsoft.com/office/officeart/2005/8/layout/orgChart1"/>
    <dgm:cxn modelId="{8F1B9125-DDA5-4136-885E-4279B61E5E9A}" type="presParOf" srcId="{CF2532E9-E475-4B54-91DD-E02A33376622}" destId="{46E8CFAA-7AF0-469F-932C-87FE877E1D50}" srcOrd="0" destOrd="0" presId="urn:microsoft.com/office/officeart/2005/8/layout/orgChart1"/>
    <dgm:cxn modelId="{AA87BA21-3B03-4A7D-8C52-DA36AF6E0322}" type="presParOf" srcId="{CF2532E9-E475-4B54-91DD-E02A33376622}" destId="{E4E4014B-0289-4E69-905F-C53BB43C5B12}" srcOrd="1" destOrd="0" presId="urn:microsoft.com/office/officeart/2005/8/layout/orgChart1"/>
    <dgm:cxn modelId="{1A813A51-9F9A-462D-8A87-AABE6A8F1DA1}" type="presParOf" srcId="{A68805B3-8181-4D87-9B23-18191670F821}" destId="{FDD5AC7E-3883-4412-B950-8E123C2A3711}" srcOrd="1" destOrd="0" presId="urn:microsoft.com/office/officeart/2005/8/layout/orgChart1"/>
    <dgm:cxn modelId="{5F064518-8140-4404-A9A1-749B7E8D71FC}" type="presParOf" srcId="{FDD5AC7E-3883-4412-B950-8E123C2A3711}" destId="{19DF5143-4FCC-4634-849C-08285B4A3304}" srcOrd="0" destOrd="0" presId="urn:microsoft.com/office/officeart/2005/8/layout/orgChart1"/>
    <dgm:cxn modelId="{AD92ABAF-C1CB-4585-8EB0-4271861F546E}" type="presParOf" srcId="{FDD5AC7E-3883-4412-B950-8E123C2A3711}" destId="{1CC2B431-E53F-4AC0-A276-EDB5925F0739}" srcOrd="1" destOrd="0" presId="urn:microsoft.com/office/officeart/2005/8/layout/orgChart1"/>
    <dgm:cxn modelId="{29C473A5-EE37-4695-9A33-92AE57AF889D}" type="presParOf" srcId="{1CC2B431-E53F-4AC0-A276-EDB5925F0739}" destId="{BCC754B4-D812-4287-B664-831D123C992C}" srcOrd="0" destOrd="0" presId="urn:microsoft.com/office/officeart/2005/8/layout/orgChart1"/>
    <dgm:cxn modelId="{2BEAA206-6C3E-4BC6-99A2-F094492F026F}" type="presParOf" srcId="{BCC754B4-D812-4287-B664-831D123C992C}" destId="{A105BA6B-CF7E-4BD4-BE4B-54787BBD0EDD}" srcOrd="0" destOrd="0" presId="urn:microsoft.com/office/officeart/2005/8/layout/orgChart1"/>
    <dgm:cxn modelId="{6BFC7739-832E-47BD-8761-8C7FF1166484}" type="presParOf" srcId="{BCC754B4-D812-4287-B664-831D123C992C}" destId="{A565C24D-BB78-41B6-8AC0-FB0AE53495A8}" srcOrd="1" destOrd="0" presId="urn:microsoft.com/office/officeart/2005/8/layout/orgChart1"/>
    <dgm:cxn modelId="{F343606C-5D01-405D-9BED-E579B0B7832C}" type="presParOf" srcId="{1CC2B431-E53F-4AC0-A276-EDB5925F0739}" destId="{9A888911-E835-461C-96B2-94C56032203E}" srcOrd="1" destOrd="0" presId="urn:microsoft.com/office/officeart/2005/8/layout/orgChart1"/>
    <dgm:cxn modelId="{9D3B595E-6587-4C26-B14F-E56182AFE851}" type="presParOf" srcId="{9A888911-E835-461C-96B2-94C56032203E}" destId="{9F76EFE1-AC71-4EEE-84DD-87C6CFBD6638}" srcOrd="0" destOrd="0" presId="urn:microsoft.com/office/officeart/2005/8/layout/orgChart1"/>
    <dgm:cxn modelId="{D72007ED-F495-491A-9A71-FD4F2CFF553A}" type="presParOf" srcId="{9A888911-E835-461C-96B2-94C56032203E}" destId="{407732BF-F348-48CB-A6D5-E38A4C3D604D}" srcOrd="1" destOrd="0" presId="urn:microsoft.com/office/officeart/2005/8/layout/orgChart1"/>
    <dgm:cxn modelId="{48FB319A-C12C-4E2E-9553-5D5EE0570C74}" type="presParOf" srcId="{407732BF-F348-48CB-A6D5-E38A4C3D604D}" destId="{B6D64751-F0F2-48DF-A1B9-BC457E64786B}" srcOrd="0" destOrd="0" presId="urn:microsoft.com/office/officeart/2005/8/layout/orgChart1"/>
    <dgm:cxn modelId="{E27273F0-2A0B-415D-B173-97EFFFA1C3F0}" type="presParOf" srcId="{B6D64751-F0F2-48DF-A1B9-BC457E64786B}" destId="{1BDBADAE-4BCE-4AF8-9C66-275E29224B92}" srcOrd="0" destOrd="0" presId="urn:microsoft.com/office/officeart/2005/8/layout/orgChart1"/>
    <dgm:cxn modelId="{FDC3B4FE-6A7D-4602-9679-AC7D2C7CE6A0}" type="presParOf" srcId="{B6D64751-F0F2-48DF-A1B9-BC457E64786B}" destId="{62B6F663-C7BF-4719-9431-4A888D52DD42}" srcOrd="1" destOrd="0" presId="urn:microsoft.com/office/officeart/2005/8/layout/orgChart1"/>
    <dgm:cxn modelId="{01905B9C-2487-4570-8D45-4F73B8F1DBD6}" type="presParOf" srcId="{407732BF-F348-48CB-A6D5-E38A4C3D604D}" destId="{96304488-D4DD-4F92-9821-38B85BEA319B}" srcOrd="1" destOrd="0" presId="urn:microsoft.com/office/officeart/2005/8/layout/orgChart1"/>
    <dgm:cxn modelId="{5DCD5A06-75F6-4212-B065-77607F26BC2E}" type="presParOf" srcId="{407732BF-F348-48CB-A6D5-E38A4C3D604D}" destId="{DB4355CC-2166-44E3-99B6-EB6C7726DF6D}" srcOrd="2" destOrd="0" presId="urn:microsoft.com/office/officeart/2005/8/layout/orgChart1"/>
    <dgm:cxn modelId="{6987D676-8A8B-4620-9B53-8C04F6318CCB}" type="presParOf" srcId="{9A888911-E835-461C-96B2-94C56032203E}" destId="{F41B259E-3782-48B5-976D-95C3D6D64794}" srcOrd="2" destOrd="0" presId="urn:microsoft.com/office/officeart/2005/8/layout/orgChart1"/>
    <dgm:cxn modelId="{ABA638B7-17AC-4947-82D0-B88D64F5315F}" type="presParOf" srcId="{9A888911-E835-461C-96B2-94C56032203E}" destId="{FD1533BD-4B97-4099-B26B-1DA4AF96610D}" srcOrd="3" destOrd="0" presId="urn:microsoft.com/office/officeart/2005/8/layout/orgChart1"/>
    <dgm:cxn modelId="{1DEA7DD6-873C-4C0D-9CC5-4C193B0FA436}" type="presParOf" srcId="{FD1533BD-4B97-4099-B26B-1DA4AF96610D}" destId="{BEE4B16C-4776-4382-A4C4-90BCA3115167}" srcOrd="0" destOrd="0" presId="urn:microsoft.com/office/officeart/2005/8/layout/orgChart1"/>
    <dgm:cxn modelId="{41E9099D-A39B-4A39-88F0-4154C592B34C}" type="presParOf" srcId="{BEE4B16C-4776-4382-A4C4-90BCA3115167}" destId="{8B739FE5-72A1-4A19-AE33-DA58A9FC034E}" srcOrd="0" destOrd="0" presId="urn:microsoft.com/office/officeart/2005/8/layout/orgChart1"/>
    <dgm:cxn modelId="{2E1B5CE2-9583-4602-8008-2B9114C44C04}" type="presParOf" srcId="{BEE4B16C-4776-4382-A4C4-90BCA3115167}" destId="{5544D2CF-6B41-48CD-A019-41C1C31C8A90}" srcOrd="1" destOrd="0" presId="urn:microsoft.com/office/officeart/2005/8/layout/orgChart1"/>
    <dgm:cxn modelId="{2CA55BE6-115B-46EC-BBCC-F7265B854CD3}" type="presParOf" srcId="{FD1533BD-4B97-4099-B26B-1DA4AF96610D}" destId="{A68493C1-BED6-4488-B686-F71BA5D64724}" srcOrd="1" destOrd="0" presId="urn:microsoft.com/office/officeart/2005/8/layout/orgChart1"/>
    <dgm:cxn modelId="{479E5C4B-ECE6-4843-AFD4-4FD96DD54BE6}" type="presParOf" srcId="{FD1533BD-4B97-4099-B26B-1DA4AF96610D}" destId="{2BCC2009-A10B-45BE-BE07-CD18608BD1A8}" srcOrd="2" destOrd="0" presId="urn:microsoft.com/office/officeart/2005/8/layout/orgChart1"/>
    <dgm:cxn modelId="{5414E94E-C77C-414E-9A7F-516E60A7C023}" type="presParOf" srcId="{1CC2B431-E53F-4AC0-A276-EDB5925F0739}" destId="{BB5D2144-E8CF-44D5-A89D-E75B9CA35040}" srcOrd="2" destOrd="0" presId="urn:microsoft.com/office/officeart/2005/8/layout/orgChart1"/>
    <dgm:cxn modelId="{ABDCEFA3-141E-46EB-BE8B-A9960A1CFD92}" type="presParOf" srcId="{A68805B3-8181-4D87-9B23-18191670F821}" destId="{3A47F796-4CF6-4441-B1CE-2D691295E333}" srcOrd="2" destOrd="0" presId="urn:microsoft.com/office/officeart/2005/8/layout/orgChart1"/>
    <dgm:cxn modelId="{D161BF06-A62A-4B24-9141-746B3B0822FA}" type="presParOf" srcId="{58E97E59-354F-448A-A3B2-E6DF0743813E}" destId="{D642128A-A5B0-422E-AD5F-49C1600720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B259E-3782-48B5-976D-95C3D6D64794}">
      <dsp:nvSpPr>
        <dsp:cNvPr id="0" name=""/>
        <dsp:cNvSpPr/>
      </dsp:nvSpPr>
      <dsp:spPr>
        <a:xfrm>
          <a:off x="7448382" y="3128219"/>
          <a:ext cx="174568" cy="136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632"/>
              </a:lnTo>
              <a:lnTo>
                <a:pt x="174568" y="1361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6EFE1-AC71-4EEE-84DD-87C6CFBD6638}">
      <dsp:nvSpPr>
        <dsp:cNvPr id="0" name=""/>
        <dsp:cNvSpPr/>
      </dsp:nvSpPr>
      <dsp:spPr>
        <a:xfrm>
          <a:off x="7448382" y="3128219"/>
          <a:ext cx="174568" cy="53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342"/>
              </a:lnTo>
              <a:lnTo>
                <a:pt x="174568" y="5353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F5143-4FCC-4634-849C-08285B4A3304}">
      <dsp:nvSpPr>
        <dsp:cNvPr id="0" name=""/>
        <dsp:cNvSpPr/>
      </dsp:nvSpPr>
      <dsp:spPr>
        <a:xfrm>
          <a:off x="7868178" y="2301929"/>
          <a:ext cx="91440" cy="2443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43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30714-FBB9-4E1D-B8F8-070BBE96BB8C}">
      <dsp:nvSpPr>
        <dsp:cNvPr id="0" name=""/>
        <dsp:cNvSpPr/>
      </dsp:nvSpPr>
      <dsp:spPr>
        <a:xfrm>
          <a:off x="4600009" y="1356158"/>
          <a:ext cx="3313888" cy="363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78"/>
              </a:lnTo>
              <a:lnTo>
                <a:pt x="3313888" y="241678"/>
              </a:lnTo>
              <a:lnTo>
                <a:pt x="3313888" y="363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77F8B-5542-4E5E-B860-F40AA4765485}">
      <dsp:nvSpPr>
        <dsp:cNvPr id="0" name=""/>
        <dsp:cNvSpPr/>
      </dsp:nvSpPr>
      <dsp:spPr>
        <a:xfrm>
          <a:off x="5749251" y="2301929"/>
          <a:ext cx="174568" cy="2187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7923"/>
              </a:lnTo>
              <a:lnTo>
                <a:pt x="174568" y="21879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ECCA-BB5E-4612-9AA0-92EC23EC0AC7}">
      <dsp:nvSpPr>
        <dsp:cNvPr id="0" name=""/>
        <dsp:cNvSpPr/>
      </dsp:nvSpPr>
      <dsp:spPr>
        <a:xfrm>
          <a:off x="5749251" y="2301929"/>
          <a:ext cx="174568" cy="136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632"/>
              </a:lnTo>
              <a:lnTo>
                <a:pt x="174568" y="1361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856D3-0647-4C4B-9859-266E44965A43}">
      <dsp:nvSpPr>
        <dsp:cNvPr id="0" name=""/>
        <dsp:cNvSpPr/>
      </dsp:nvSpPr>
      <dsp:spPr>
        <a:xfrm>
          <a:off x="5749251" y="2301929"/>
          <a:ext cx="174568" cy="53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342"/>
              </a:lnTo>
              <a:lnTo>
                <a:pt x="174568" y="5353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97E909-11CB-4E94-AE26-CB1A73964CFA}">
      <dsp:nvSpPr>
        <dsp:cNvPr id="0" name=""/>
        <dsp:cNvSpPr/>
      </dsp:nvSpPr>
      <dsp:spPr>
        <a:xfrm>
          <a:off x="4600009" y="1356158"/>
          <a:ext cx="1614757" cy="363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78"/>
              </a:lnTo>
              <a:lnTo>
                <a:pt x="1614757" y="241678"/>
              </a:lnTo>
              <a:lnTo>
                <a:pt x="1614757" y="363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6011E-660F-4AC6-A04C-22194FB3B553}">
      <dsp:nvSpPr>
        <dsp:cNvPr id="0" name=""/>
        <dsp:cNvSpPr/>
      </dsp:nvSpPr>
      <dsp:spPr>
        <a:xfrm>
          <a:off x="4341066" y="3128219"/>
          <a:ext cx="174568" cy="136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632"/>
              </a:lnTo>
              <a:lnTo>
                <a:pt x="174568" y="1361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75EC4-A891-47DC-A720-D37B03C510E4}">
      <dsp:nvSpPr>
        <dsp:cNvPr id="0" name=""/>
        <dsp:cNvSpPr/>
      </dsp:nvSpPr>
      <dsp:spPr>
        <a:xfrm>
          <a:off x="4341066" y="3128219"/>
          <a:ext cx="174568" cy="53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342"/>
              </a:lnTo>
              <a:lnTo>
                <a:pt x="174568" y="5353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CA8C3-4C50-41AC-9752-AD0222E1463F}">
      <dsp:nvSpPr>
        <dsp:cNvPr id="0" name=""/>
        <dsp:cNvSpPr/>
      </dsp:nvSpPr>
      <dsp:spPr>
        <a:xfrm>
          <a:off x="4760862" y="2301929"/>
          <a:ext cx="91440" cy="2443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43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251F5-84D2-4092-954B-1407228654ED}">
      <dsp:nvSpPr>
        <dsp:cNvPr id="0" name=""/>
        <dsp:cNvSpPr/>
      </dsp:nvSpPr>
      <dsp:spPr>
        <a:xfrm>
          <a:off x="4600009" y="1356158"/>
          <a:ext cx="206572" cy="363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78"/>
              </a:lnTo>
              <a:lnTo>
                <a:pt x="206572" y="241678"/>
              </a:lnTo>
              <a:lnTo>
                <a:pt x="206572" y="363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BAB96-8CFE-479C-A1A5-2B5942DF10BD}">
      <dsp:nvSpPr>
        <dsp:cNvPr id="0" name=""/>
        <dsp:cNvSpPr/>
      </dsp:nvSpPr>
      <dsp:spPr>
        <a:xfrm>
          <a:off x="2932881" y="3128219"/>
          <a:ext cx="174568" cy="136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632"/>
              </a:lnTo>
              <a:lnTo>
                <a:pt x="174568" y="1361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23E9E-FB47-4FBD-95B7-65186792237C}">
      <dsp:nvSpPr>
        <dsp:cNvPr id="0" name=""/>
        <dsp:cNvSpPr/>
      </dsp:nvSpPr>
      <dsp:spPr>
        <a:xfrm>
          <a:off x="2932881" y="3128219"/>
          <a:ext cx="174568" cy="53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342"/>
              </a:lnTo>
              <a:lnTo>
                <a:pt x="174568" y="5353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B7293-0BAB-49D8-A4F9-700C464A7FFF}">
      <dsp:nvSpPr>
        <dsp:cNvPr id="0" name=""/>
        <dsp:cNvSpPr/>
      </dsp:nvSpPr>
      <dsp:spPr>
        <a:xfrm>
          <a:off x="3352677" y="2301929"/>
          <a:ext cx="91440" cy="2443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43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A4A27-F224-4ACE-B152-8AE5B21828A5}">
      <dsp:nvSpPr>
        <dsp:cNvPr id="0" name=""/>
        <dsp:cNvSpPr/>
      </dsp:nvSpPr>
      <dsp:spPr>
        <a:xfrm>
          <a:off x="3398397" y="1356158"/>
          <a:ext cx="1201611" cy="363876"/>
        </a:xfrm>
        <a:custGeom>
          <a:avLst/>
          <a:gdLst/>
          <a:ahLst/>
          <a:cxnLst/>
          <a:rect l="0" t="0" r="0" b="0"/>
          <a:pathLst>
            <a:path>
              <a:moveTo>
                <a:pt x="1201611" y="0"/>
              </a:moveTo>
              <a:lnTo>
                <a:pt x="1201611" y="241678"/>
              </a:lnTo>
              <a:lnTo>
                <a:pt x="0" y="241678"/>
              </a:lnTo>
              <a:lnTo>
                <a:pt x="0" y="363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1E757-D235-4277-B972-A235CBCABD0A}">
      <dsp:nvSpPr>
        <dsp:cNvPr id="0" name=""/>
        <dsp:cNvSpPr/>
      </dsp:nvSpPr>
      <dsp:spPr>
        <a:xfrm>
          <a:off x="1524697" y="3128219"/>
          <a:ext cx="174568" cy="136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632"/>
              </a:lnTo>
              <a:lnTo>
                <a:pt x="174568" y="1361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FA7E7-164B-4267-90C8-F7CA8F03829F}">
      <dsp:nvSpPr>
        <dsp:cNvPr id="0" name=""/>
        <dsp:cNvSpPr/>
      </dsp:nvSpPr>
      <dsp:spPr>
        <a:xfrm>
          <a:off x="1524697" y="3128219"/>
          <a:ext cx="174568" cy="53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342"/>
              </a:lnTo>
              <a:lnTo>
                <a:pt x="174568" y="5353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375CE-3F20-4F9E-9FBB-5A4B6901F6B1}">
      <dsp:nvSpPr>
        <dsp:cNvPr id="0" name=""/>
        <dsp:cNvSpPr/>
      </dsp:nvSpPr>
      <dsp:spPr>
        <a:xfrm>
          <a:off x="1286120" y="2301929"/>
          <a:ext cx="704092" cy="244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97"/>
              </a:lnTo>
              <a:lnTo>
                <a:pt x="704092" y="122197"/>
              </a:lnTo>
              <a:lnTo>
                <a:pt x="704092" y="2443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B3835-3F21-4935-BC9E-287EC965DFD3}">
      <dsp:nvSpPr>
        <dsp:cNvPr id="0" name=""/>
        <dsp:cNvSpPr/>
      </dsp:nvSpPr>
      <dsp:spPr>
        <a:xfrm>
          <a:off x="116512" y="3128219"/>
          <a:ext cx="174568" cy="2187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7923"/>
              </a:lnTo>
              <a:lnTo>
                <a:pt x="174568" y="21879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BB157-FE91-438F-94CA-C029A0A845E2}">
      <dsp:nvSpPr>
        <dsp:cNvPr id="0" name=""/>
        <dsp:cNvSpPr/>
      </dsp:nvSpPr>
      <dsp:spPr>
        <a:xfrm>
          <a:off x="116512" y="3128219"/>
          <a:ext cx="174568" cy="136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632"/>
              </a:lnTo>
              <a:lnTo>
                <a:pt x="174568" y="1361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E2F0CA-C4F3-45DB-9FAD-1D2B738C2A11}">
      <dsp:nvSpPr>
        <dsp:cNvPr id="0" name=""/>
        <dsp:cNvSpPr/>
      </dsp:nvSpPr>
      <dsp:spPr>
        <a:xfrm>
          <a:off x="116512" y="3128219"/>
          <a:ext cx="174568" cy="535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342"/>
              </a:lnTo>
              <a:lnTo>
                <a:pt x="174568" y="5353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686A-F20D-4E0D-A412-B6CE25C4B6AD}">
      <dsp:nvSpPr>
        <dsp:cNvPr id="0" name=""/>
        <dsp:cNvSpPr/>
      </dsp:nvSpPr>
      <dsp:spPr>
        <a:xfrm>
          <a:off x="582028" y="2301929"/>
          <a:ext cx="704092" cy="244395"/>
        </a:xfrm>
        <a:custGeom>
          <a:avLst/>
          <a:gdLst/>
          <a:ahLst/>
          <a:cxnLst/>
          <a:rect l="0" t="0" r="0" b="0"/>
          <a:pathLst>
            <a:path>
              <a:moveTo>
                <a:pt x="704092" y="0"/>
              </a:moveTo>
              <a:lnTo>
                <a:pt x="704092" y="122197"/>
              </a:lnTo>
              <a:lnTo>
                <a:pt x="0" y="122197"/>
              </a:lnTo>
              <a:lnTo>
                <a:pt x="0" y="2443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5A364-0D43-4EA8-A64B-9A8556178110}">
      <dsp:nvSpPr>
        <dsp:cNvPr id="0" name=""/>
        <dsp:cNvSpPr/>
      </dsp:nvSpPr>
      <dsp:spPr>
        <a:xfrm>
          <a:off x="1286120" y="1356158"/>
          <a:ext cx="3313888" cy="363876"/>
        </a:xfrm>
        <a:custGeom>
          <a:avLst/>
          <a:gdLst/>
          <a:ahLst/>
          <a:cxnLst/>
          <a:rect l="0" t="0" r="0" b="0"/>
          <a:pathLst>
            <a:path>
              <a:moveTo>
                <a:pt x="3313888" y="0"/>
              </a:moveTo>
              <a:lnTo>
                <a:pt x="3313888" y="241678"/>
              </a:lnTo>
              <a:lnTo>
                <a:pt x="0" y="241678"/>
              </a:lnTo>
              <a:lnTo>
                <a:pt x="0" y="3638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27B02-A99B-4059-B588-A89D4A3C4E07}">
      <dsp:nvSpPr>
        <dsp:cNvPr id="0" name=""/>
        <dsp:cNvSpPr/>
      </dsp:nvSpPr>
      <dsp:spPr>
        <a:xfrm>
          <a:off x="785819" y="774264"/>
          <a:ext cx="7628379" cy="581894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การใช้งานระบบประมาณการ</a:t>
          </a: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814225" y="802670"/>
        <a:ext cx="7571567" cy="525082"/>
      </dsp:txXfrm>
    </dsp:sp>
    <dsp:sp modelId="{128E3877-967C-4F08-BA4F-AD1D552F9227}">
      <dsp:nvSpPr>
        <dsp:cNvPr id="0" name=""/>
        <dsp:cNvSpPr/>
      </dsp:nvSpPr>
      <dsp:spPr>
        <a:xfrm>
          <a:off x="704226" y="1720034"/>
          <a:ext cx="1163788" cy="581894"/>
        </a:xfrm>
        <a:prstGeom prst="rect">
          <a:avLst/>
        </a:prstGeom>
        <a:solidFill>
          <a:srgbClr val="FF993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PSK" pitchFamily="34" charset="-34"/>
              <a:cs typeface="TH SarabunPSK" pitchFamily="34" charset="-34"/>
            </a:rPr>
            <a:t>สรรพสามิตส่วนกลาง</a:t>
          </a:r>
          <a:endParaRPr lang="th-TH" sz="1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704226" y="1720034"/>
        <a:ext cx="1163788" cy="581894"/>
      </dsp:txXfrm>
    </dsp:sp>
    <dsp:sp modelId="{908E7031-F8CE-4A5F-B4B4-CD5D8303AF7F}">
      <dsp:nvSpPr>
        <dsp:cNvPr id="0" name=""/>
        <dsp:cNvSpPr/>
      </dsp:nvSpPr>
      <dsp:spPr>
        <a:xfrm>
          <a:off x="134" y="2546324"/>
          <a:ext cx="1163788" cy="581894"/>
        </a:xfrm>
        <a:prstGeom prst="rect">
          <a:avLst/>
        </a:prstGeom>
        <a:solidFill>
          <a:srgbClr val="66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34" y="2546324"/>
        <a:ext cx="1163788" cy="581894"/>
      </dsp:txXfrm>
    </dsp:sp>
    <dsp:sp modelId="{4E9B7841-F7E2-4E52-8DF0-F2633C284B80}">
      <dsp:nvSpPr>
        <dsp:cNvPr id="0" name=""/>
        <dsp:cNvSpPr/>
      </dsp:nvSpPr>
      <dsp:spPr>
        <a:xfrm>
          <a:off x="291081" y="337261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ตรวจสอบและอนุมัติข้อมูลประมาณการใช้แสตมป์</a:t>
          </a:r>
          <a:endParaRPr lang="th-TH" sz="12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91081" y="3372614"/>
        <a:ext cx="1163788" cy="581894"/>
      </dsp:txXfrm>
    </dsp:sp>
    <dsp:sp modelId="{FA0AA823-FF81-461A-B588-0DE328FDBA98}">
      <dsp:nvSpPr>
        <dsp:cNvPr id="0" name=""/>
        <dsp:cNvSpPr/>
      </dsp:nvSpPr>
      <dsp:spPr>
        <a:xfrm>
          <a:off x="291081" y="419890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91081" y="4198904"/>
        <a:ext cx="1163788" cy="581894"/>
      </dsp:txXfrm>
    </dsp:sp>
    <dsp:sp modelId="{A06A7DB1-7575-46E4-A341-372E1719E7FE}">
      <dsp:nvSpPr>
        <dsp:cNvPr id="0" name=""/>
        <dsp:cNvSpPr/>
      </dsp:nvSpPr>
      <dsp:spPr>
        <a:xfrm>
          <a:off x="291081" y="5025195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สร้างข้อมูลบัญชี1,2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91081" y="5025195"/>
        <a:ext cx="1163788" cy="581894"/>
      </dsp:txXfrm>
    </dsp:sp>
    <dsp:sp modelId="{DCA432BF-DC7E-4DB1-A27C-C77C5E2C1CD7}">
      <dsp:nvSpPr>
        <dsp:cNvPr id="0" name=""/>
        <dsp:cNvSpPr/>
      </dsp:nvSpPr>
      <dsp:spPr>
        <a:xfrm>
          <a:off x="1408318" y="2546324"/>
          <a:ext cx="1163788" cy="581894"/>
        </a:xfrm>
        <a:prstGeom prst="rect">
          <a:avLst/>
        </a:prstGeom>
        <a:solidFill>
          <a:srgbClr val="66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เจ้าหน้าที่ระดับตรวจสอบและอนุมัติ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408318" y="2546324"/>
        <a:ext cx="1163788" cy="581894"/>
      </dsp:txXfrm>
    </dsp:sp>
    <dsp:sp modelId="{05DE3CE3-42F1-4176-9A85-F3BD4E6C36F3}">
      <dsp:nvSpPr>
        <dsp:cNvPr id="0" name=""/>
        <dsp:cNvSpPr/>
      </dsp:nvSpPr>
      <dsp:spPr>
        <a:xfrm>
          <a:off x="1699265" y="337261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ตรวจสอบและอนุมัติข้อมูลประมาณการสั่งพิมพ์แสตมป์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699265" y="3372614"/>
        <a:ext cx="1163788" cy="581894"/>
      </dsp:txXfrm>
    </dsp:sp>
    <dsp:sp modelId="{D8648ECE-E21B-4EA1-A3F6-859C5CD17F5F}">
      <dsp:nvSpPr>
        <dsp:cNvPr id="0" name=""/>
        <dsp:cNvSpPr/>
      </dsp:nvSpPr>
      <dsp:spPr>
        <a:xfrm>
          <a:off x="1699265" y="419890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ค้นหาข้อมูลประกอบการอนุมัติจ้างพิมพ์เพื่ออนุมัติ (บัญชี 1,2)</a:t>
          </a:r>
          <a:endParaRPr lang="th-TH" sz="12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699265" y="4198904"/>
        <a:ext cx="1163788" cy="581894"/>
      </dsp:txXfrm>
    </dsp:sp>
    <dsp:sp modelId="{3A4EF299-4ADA-4A9C-A5FC-4A5ABFC7F72F}">
      <dsp:nvSpPr>
        <dsp:cNvPr id="0" name=""/>
        <dsp:cNvSpPr/>
      </dsp:nvSpPr>
      <dsp:spPr>
        <a:xfrm>
          <a:off x="2816503" y="1720034"/>
          <a:ext cx="1163788" cy="581894"/>
        </a:xfrm>
        <a:prstGeom prst="rect">
          <a:avLst/>
        </a:prstGeom>
        <a:solidFill>
          <a:srgbClr val="FF993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PSK" pitchFamily="34" charset="-34"/>
              <a:cs typeface="TH SarabunPSK" pitchFamily="34" charset="-34"/>
            </a:rPr>
            <a:t>สรรพสามิตภาค</a:t>
          </a:r>
          <a:endParaRPr lang="th-TH" sz="1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2816503" y="1720034"/>
        <a:ext cx="1163788" cy="581894"/>
      </dsp:txXfrm>
    </dsp:sp>
    <dsp:sp modelId="{4291D038-83B4-45AB-B1CA-ECE98BFE744F}">
      <dsp:nvSpPr>
        <dsp:cNvPr id="0" name=""/>
        <dsp:cNvSpPr/>
      </dsp:nvSpPr>
      <dsp:spPr>
        <a:xfrm>
          <a:off x="2816503" y="2546324"/>
          <a:ext cx="1163788" cy="581894"/>
        </a:xfrm>
        <a:prstGeom prst="rect">
          <a:avLst/>
        </a:prstGeom>
        <a:solidFill>
          <a:srgbClr val="66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816503" y="2546324"/>
        <a:ext cx="1163788" cy="581894"/>
      </dsp:txXfrm>
    </dsp:sp>
    <dsp:sp modelId="{AB3AFB9E-197A-4848-824D-65042A0F4805}">
      <dsp:nvSpPr>
        <dsp:cNvPr id="0" name=""/>
        <dsp:cNvSpPr/>
      </dsp:nvSpPr>
      <dsp:spPr>
        <a:xfrm>
          <a:off x="3107450" y="337261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107450" y="3372614"/>
        <a:ext cx="1163788" cy="581894"/>
      </dsp:txXfrm>
    </dsp:sp>
    <dsp:sp modelId="{112DA2B4-38C7-4821-8C85-377BBF212095}">
      <dsp:nvSpPr>
        <dsp:cNvPr id="0" name=""/>
        <dsp:cNvSpPr/>
      </dsp:nvSpPr>
      <dsp:spPr>
        <a:xfrm>
          <a:off x="3107450" y="419890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107450" y="4198904"/>
        <a:ext cx="1163788" cy="581894"/>
      </dsp:txXfrm>
    </dsp:sp>
    <dsp:sp modelId="{101D2B86-6E83-4BE5-98F5-0C8147826853}">
      <dsp:nvSpPr>
        <dsp:cNvPr id="0" name=""/>
        <dsp:cNvSpPr/>
      </dsp:nvSpPr>
      <dsp:spPr>
        <a:xfrm>
          <a:off x="4224687" y="1720034"/>
          <a:ext cx="1163788" cy="581894"/>
        </a:xfrm>
        <a:prstGeom prst="rect">
          <a:avLst/>
        </a:prstGeom>
        <a:solidFill>
          <a:srgbClr val="FF993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PSK" pitchFamily="34" charset="-34"/>
              <a:cs typeface="TH SarabunPSK" pitchFamily="34" charset="-34"/>
            </a:rPr>
            <a:t>สรรพสามิตพื้นที่</a:t>
          </a:r>
          <a:endParaRPr lang="th-TH" sz="1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4224687" y="1720034"/>
        <a:ext cx="1163788" cy="581894"/>
      </dsp:txXfrm>
    </dsp:sp>
    <dsp:sp modelId="{416BFA2C-681C-4CD3-8BD5-F0AFB1738A30}">
      <dsp:nvSpPr>
        <dsp:cNvPr id="0" name=""/>
        <dsp:cNvSpPr/>
      </dsp:nvSpPr>
      <dsp:spPr>
        <a:xfrm>
          <a:off x="4224687" y="2546324"/>
          <a:ext cx="1163788" cy="581894"/>
        </a:xfrm>
        <a:prstGeom prst="rect">
          <a:avLst/>
        </a:prstGeom>
        <a:solidFill>
          <a:srgbClr val="66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224687" y="2546324"/>
        <a:ext cx="1163788" cy="581894"/>
      </dsp:txXfrm>
    </dsp:sp>
    <dsp:sp modelId="{ED6D868A-8287-4A6C-A875-1FA5A2223D6C}">
      <dsp:nvSpPr>
        <dsp:cNvPr id="0" name=""/>
        <dsp:cNvSpPr/>
      </dsp:nvSpPr>
      <dsp:spPr>
        <a:xfrm>
          <a:off x="4515634" y="337261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515634" y="3372614"/>
        <a:ext cx="1163788" cy="581894"/>
      </dsp:txXfrm>
    </dsp:sp>
    <dsp:sp modelId="{271DB7AD-4AF9-43AA-B1B2-C80A81A8FAF1}">
      <dsp:nvSpPr>
        <dsp:cNvPr id="0" name=""/>
        <dsp:cNvSpPr/>
      </dsp:nvSpPr>
      <dsp:spPr>
        <a:xfrm>
          <a:off x="4515634" y="419890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4515634" y="4198904"/>
        <a:ext cx="1163788" cy="581894"/>
      </dsp:txXfrm>
    </dsp:sp>
    <dsp:sp modelId="{53BDA949-0E38-4C73-B644-3380F71C0F1A}">
      <dsp:nvSpPr>
        <dsp:cNvPr id="0" name=""/>
        <dsp:cNvSpPr/>
      </dsp:nvSpPr>
      <dsp:spPr>
        <a:xfrm>
          <a:off x="5632872" y="1720034"/>
          <a:ext cx="1163788" cy="581894"/>
        </a:xfrm>
        <a:prstGeom prst="rect">
          <a:avLst/>
        </a:prstGeom>
        <a:solidFill>
          <a:srgbClr val="FF993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PSK" pitchFamily="34" charset="-34"/>
              <a:cs typeface="TH SarabunPSK" pitchFamily="34" charset="-34"/>
            </a:rPr>
            <a:t>  สรรพสามิตพื้นที่สาขา</a:t>
          </a:r>
          <a:endParaRPr lang="th-TH" sz="1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5632872" y="1720034"/>
        <a:ext cx="1163788" cy="581894"/>
      </dsp:txXfrm>
    </dsp:sp>
    <dsp:sp modelId="{E942FBFF-949C-4A92-B959-3B3439502054}">
      <dsp:nvSpPr>
        <dsp:cNvPr id="0" name=""/>
        <dsp:cNvSpPr/>
      </dsp:nvSpPr>
      <dsp:spPr>
        <a:xfrm>
          <a:off x="5923819" y="2546324"/>
          <a:ext cx="1163788" cy="581894"/>
        </a:xfrm>
        <a:prstGeom prst="rect">
          <a:avLst/>
        </a:prstGeom>
        <a:solidFill>
          <a:srgbClr val="66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เจ้าหน้าที่ระดับปฏิบัติการ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923819" y="2546324"/>
        <a:ext cx="1163788" cy="581894"/>
      </dsp:txXfrm>
    </dsp:sp>
    <dsp:sp modelId="{2537AB43-8215-443E-B770-028154680454}">
      <dsp:nvSpPr>
        <dsp:cNvPr id="0" name=""/>
        <dsp:cNvSpPr/>
      </dsp:nvSpPr>
      <dsp:spPr>
        <a:xfrm>
          <a:off x="5923819" y="337261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   ตรวจสอบและอนุมัติข้อมูลประมาณการใช้แสตมป์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923819" y="3372614"/>
        <a:ext cx="1163788" cy="581894"/>
      </dsp:txXfrm>
    </dsp:sp>
    <dsp:sp modelId="{A8FC0B57-D547-4FC6-ABD4-09CF5D5156F1}">
      <dsp:nvSpPr>
        <dsp:cNvPr id="0" name=""/>
        <dsp:cNvSpPr/>
      </dsp:nvSpPr>
      <dsp:spPr>
        <a:xfrm>
          <a:off x="5923819" y="419890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ประมาณการความต้องการใช้แสตมป์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923819" y="4198904"/>
        <a:ext cx="1163788" cy="581894"/>
      </dsp:txXfrm>
    </dsp:sp>
    <dsp:sp modelId="{46E8CFAA-7AF0-469F-932C-87FE877E1D50}">
      <dsp:nvSpPr>
        <dsp:cNvPr id="0" name=""/>
        <dsp:cNvSpPr/>
      </dsp:nvSpPr>
      <dsp:spPr>
        <a:xfrm>
          <a:off x="7332003" y="1720034"/>
          <a:ext cx="1163788" cy="581894"/>
        </a:xfrm>
        <a:prstGeom prst="rect">
          <a:avLst/>
        </a:prstGeom>
        <a:solidFill>
          <a:srgbClr val="FF993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PSK" pitchFamily="34" charset="-34"/>
              <a:cs typeface="TH SarabunPSK" pitchFamily="34" charset="-34"/>
            </a:rPr>
            <a:t> ผู้กระกอบการหรือโรงงาน</a:t>
          </a:r>
          <a:endParaRPr lang="th-TH" sz="1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7332003" y="1720034"/>
        <a:ext cx="1163788" cy="581894"/>
      </dsp:txXfrm>
    </dsp:sp>
    <dsp:sp modelId="{A105BA6B-CF7E-4BD4-BE4B-54787BBD0EDD}">
      <dsp:nvSpPr>
        <dsp:cNvPr id="0" name=""/>
        <dsp:cNvSpPr/>
      </dsp:nvSpPr>
      <dsp:spPr>
        <a:xfrm>
          <a:off x="7332003" y="2546324"/>
          <a:ext cx="1163788" cy="581894"/>
        </a:xfrm>
        <a:prstGeom prst="rect">
          <a:avLst/>
        </a:prstGeom>
        <a:solidFill>
          <a:srgbClr val="66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 เจ้าหน้าที่ส่วนประมาณการ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7332003" y="2546324"/>
        <a:ext cx="1163788" cy="581894"/>
      </dsp:txXfrm>
    </dsp:sp>
    <dsp:sp modelId="{1BDBADAE-4BCE-4AF8-9C66-275E29224B92}">
      <dsp:nvSpPr>
        <dsp:cNvPr id="0" name=""/>
        <dsp:cNvSpPr/>
      </dsp:nvSpPr>
      <dsp:spPr>
        <a:xfrm>
          <a:off x="7622951" y="337261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ดาวน์โหลดแบบฟอร์มประมาณการฯ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7622951" y="3372614"/>
        <a:ext cx="1163788" cy="581894"/>
      </dsp:txXfrm>
    </dsp:sp>
    <dsp:sp modelId="{8B739FE5-72A1-4A19-AE33-DA58A9FC034E}">
      <dsp:nvSpPr>
        <dsp:cNvPr id="0" name=""/>
        <dsp:cNvSpPr/>
      </dsp:nvSpPr>
      <dsp:spPr>
        <a:xfrm>
          <a:off x="7622951" y="4198904"/>
          <a:ext cx="1163788" cy="581894"/>
        </a:xfrm>
        <a:prstGeom prst="rect">
          <a:avLst/>
        </a:prstGeom>
        <a:solidFill>
          <a:srgbClr val="0070C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นำเข้าแบบฟอร์มประมาณการฯ</a:t>
          </a:r>
          <a:endParaRPr lang="th-TH" sz="14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7622951" y="4198904"/>
        <a:ext cx="1163788" cy="581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C3AFB4-EE49-4663-B40B-83279FD1DB4A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48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378950"/>
            <a:ext cx="2944813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E50FDF3-18AE-4E41-8BE0-ACE6F93C3E14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70805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141183-FE7C-44AC-933B-16D88C681F2F}" type="slidenum">
              <a:rPr lang="en-US" altLang="th-TH"/>
              <a:pPr/>
              <a:t>1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4039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100DF4-C3B4-45F9-9FFC-86F727A28F9E}" type="slidenum">
              <a:rPr lang="en-US" altLang="th-TH">
                <a:solidFill>
                  <a:srgbClr val="000000"/>
                </a:solidFill>
              </a:rPr>
              <a:pPr/>
              <a:t>22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2FCAEB-E426-4EAF-BFB2-1C3BE718FD58}" type="slidenum">
              <a:rPr lang="en-US" altLang="th-TH">
                <a:solidFill>
                  <a:srgbClr val="000000"/>
                </a:solidFill>
              </a:rPr>
              <a:pPr/>
              <a:t>23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05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DFA8E7-5822-481E-B06B-9F2762AE736E}" type="slidenum">
              <a:rPr lang="en-US" altLang="th-TH">
                <a:solidFill>
                  <a:srgbClr val="000000"/>
                </a:solidFill>
              </a:rPr>
              <a:pPr/>
              <a:t>24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52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2CC71-136C-4E63-965B-9C0498EB4196}" type="slidenum">
              <a:rPr lang="en-US" altLang="th-TH">
                <a:solidFill>
                  <a:srgbClr val="000000"/>
                </a:solidFill>
              </a:rPr>
              <a:pPr/>
              <a:t>25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87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0F1222-003F-4D34-9E4C-47BBB77D3432}" type="slidenum">
              <a:rPr lang="en-US" altLang="th-TH">
                <a:solidFill>
                  <a:srgbClr val="000000"/>
                </a:solidFill>
              </a:rPr>
              <a:pPr/>
              <a:t>26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44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6E0A3B-1F98-49A6-9883-DBB701385277}" type="slidenum">
              <a:rPr lang="en-US" altLang="th-TH">
                <a:solidFill>
                  <a:srgbClr val="000000"/>
                </a:solidFill>
              </a:rPr>
              <a:pPr/>
              <a:t>27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17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69EF17-528C-4B23-AE22-60DDC064F397}" type="slidenum">
              <a:rPr lang="en-US" altLang="th-TH">
                <a:solidFill>
                  <a:srgbClr val="000000"/>
                </a:solidFill>
              </a:rPr>
              <a:pPr/>
              <a:t>28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32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39E36C-68D5-429A-ACE6-E3F37C1FCEAB}" type="slidenum">
              <a:rPr lang="en-US" altLang="th-TH">
                <a:solidFill>
                  <a:srgbClr val="000000"/>
                </a:solidFill>
              </a:rPr>
              <a:pPr/>
              <a:t>29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3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0CA00E-752E-476C-A14D-2CA72D036820}" type="slidenum">
              <a:rPr lang="en-US" altLang="th-TH">
                <a:solidFill>
                  <a:srgbClr val="000000"/>
                </a:solidFill>
              </a:rPr>
              <a:pPr/>
              <a:t>30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54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1AC73A-AD0A-443E-9261-075C3A5F7EA7}" type="slidenum">
              <a:rPr lang="en-US" altLang="th-TH">
                <a:solidFill>
                  <a:srgbClr val="000000"/>
                </a:solidFill>
              </a:rPr>
              <a:pPr/>
              <a:t>31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3A6DB1-C58A-4E83-852E-7536410C457E}" type="slidenum">
              <a:rPr lang="en-US" altLang="th-TH"/>
              <a:pPr/>
              <a:t>3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73526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843964-18D2-4ABA-B83C-975536D89B30}" type="slidenum">
              <a:rPr lang="en-US" altLang="th-TH">
                <a:solidFill>
                  <a:srgbClr val="000000"/>
                </a:solidFill>
              </a:rPr>
              <a:pPr/>
              <a:t>32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28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48C8F8-CDEE-4E89-9EE3-A73F2DBC0813}" type="slidenum">
              <a:rPr lang="en-US" altLang="th-TH">
                <a:solidFill>
                  <a:srgbClr val="000000"/>
                </a:solidFill>
              </a:rPr>
              <a:pPr/>
              <a:t>33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52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B14DB4-BF45-4B68-A0B3-83796632270E}" type="slidenum">
              <a:rPr lang="en-US" altLang="th-TH">
                <a:solidFill>
                  <a:srgbClr val="000000"/>
                </a:solidFill>
              </a:rPr>
              <a:pPr/>
              <a:t>36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25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77655C-404A-446F-A69A-394BF9374036}" type="slidenum">
              <a:rPr lang="en-US" altLang="th-TH"/>
              <a:pPr/>
              <a:t>37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3616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D89DC5-46E3-4FFC-98FA-90CA46286983}" type="slidenum">
              <a:rPr lang="en-US" altLang="th-TH">
                <a:solidFill>
                  <a:srgbClr val="000000"/>
                </a:solidFill>
              </a:rPr>
              <a:pPr/>
              <a:t>4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3A6DB1-C58A-4E83-852E-7536410C457E}" type="slidenum">
              <a:rPr lang="en-US" altLang="th-TH"/>
              <a:pPr/>
              <a:t>13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7473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E8C10D-D9E7-4CDC-A5A5-F3E460C3AEC9}" type="slidenum">
              <a:rPr lang="en-US" altLang="th-TH">
                <a:solidFill>
                  <a:srgbClr val="000000"/>
                </a:solidFill>
              </a:rPr>
              <a:pPr/>
              <a:t>17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10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F6C0E9-36F8-4042-9508-106A1667B361}" type="slidenum">
              <a:rPr lang="en-US" altLang="th-TH">
                <a:solidFill>
                  <a:srgbClr val="000000"/>
                </a:solidFill>
              </a:rPr>
              <a:pPr/>
              <a:t>18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7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D6AC57-7CEC-4849-B588-6E3D39B0AB5F}" type="slidenum">
              <a:rPr lang="en-US" altLang="th-TH">
                <a:solidFill>
                  <a:srgbClr val="000000"/>
                </a:solidFill>
              </a:rPr>
              <a:pPr/>
              <a:t>19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8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6A9279-2E76-4DA5-B0B0-7CB3B7BEA22C}" type="slidenum">
              <a:rPr lang="en-US" altLang="th-TH">
                <a:solidFill>
                  <a:srgbClr val="000000"/>
                </a:solidFill>
              </a:rPr>
              <a:pPr/>
              <a:t>20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7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A03266-F2D1-4FB0-8207-634A1958055D}" type="slidenum">
              <a:rPr lang="en-US" altLang="th-TH">
                <a:solidFill>
                  <a:srgbClr val="000000"/>
                </a:solidFill>
              </a:rPr>
              <a:pPr/>
              <a:t>21</a:t>
            </a:fld>
            <a:endParaRPr lang="en-US" alt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6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E1570C2-1E48-469D-AB86-ACC941992916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977CB1-A5A2-479E-B072-FC4E324ACFBB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th-TH" noProof="0" smtClean="0"/>
              <a:t>คลิกไอคอนเพื่อเพิ่มสื่อ</a:t>
            </a:r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0B9B994-925C-4896-B6CF-B0B4A3F92379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D4A28-9B77-4C27-B85E-D5AF1C7656AC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028886-5385-4D85-A828-12699316EB23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6CDA8A-76C2-4980-92AB-B7053603829B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10EF0-B481-4BFB-BB42-1BD3D21BE60D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D4C07-33AD-46B4-BFB4-49583EB76903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60DDE6C6-6832-4FF8-84CE-E107E70AA32D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fld id="{2A34EE46-478D-4F24-BE59-D600229EF2CA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4CBD0-F143-4382-A79A-0837742E3F19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7AC0A-428D-4734-9667-47ABD1BD53EC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>
              <a:defRPr sz="3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fld id="{15FC6BEA-99A2-4AF7-9392-A657E8A03463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769BD539-F196-478C-9F47-5B734F25FA2D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fld id="{5B3C230A-6BC5-4BD0-92AB-EBA3A474EC93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F675004A-5773-465B-8CBB-628F7177C8C1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fld id="{BDC55B94-70DC-4EFF-968B-CD8B277072E6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C1C55-2899-43A2-8BF2-D329EE45F55C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69204-1D8A-4F82-80D7-C948C3C46DFE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1A1739-F97E-4C59-9B68-4078F5484E72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A7E73A-71E0-4F43-B3DF-234693E5CD45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C187C-D6A4-4F87-A0A7-F92574DEC8AB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B1133-49EB-4731-A996-AB4FA8800B52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0421EFF-2B53-45B7-9DB7-AF3E78F082DD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CAD6-19BD-4817-B18A-7A0E252D11C3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B07104-6A31-448B-A578-E492471B2199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3ECFAD-DA0E-4C23-A243-8B296ED031DD}" type="slidenum">
              <a:rPr lang="en-US" altLang="th-TH"/>
              <a:pPr/>
              <a:t>‹#›</a:t>
            </a:fld>
            <a:endParaRPr lang="en-US" alt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6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  <a:endParaRPr lang="en-US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77AA71-CAD8-4127-A5C5-2CC5A2CAF66E}" type="datetimeFigureOut">
              <a:rPr lang="en-US"/>
              <a:pPr>
                <a:defRPr/>
              </a:pPr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D8D8D"/>
                </a:solidFill>
                <a:latin typeface="Calibri" pitchFamily="34" charset="0"/>
              </a:defRPr>
            </a:lvl1pPr>
          </a:lstStyle>
          <a:p>
            <a:fld id="{03FBC100-C423-4FA1-B92E-7A52AAF26967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  <p:sldLayoutId id="2147484645" r:id="rId12"/>
    <p:sldLayoutId id="2147484646" r:id="rId13"/>
    <p:sldLayoutId id="2147484647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11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11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9.png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hyperlink" Target="http://124.109.26.119/ExciseStamp/authentication/login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33800" y="1327150"/>
            <a:ext cx="4953000" cy="1416050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กรมสรรพสามิต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000" b="1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The Excise Department</a:t>
            </a:r>
            <a:endParaRPr sz="1600" b="1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0"/>
            <a:ext cx="7239000" cy="1828800"/>
          </a:xfrm>
        </p:spPr>
        <p:txBody>
          <a:bodyPr rtlCol="0" anchor="ctr">
            <a:noAutofit/>
          </a:bodyPr>
          <a:lstStyle/>
          <a:p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โครงการพัฒนาเครื่องหมายแสดงการเสียภาษี</a:t>
            </a:r>
            <a:r>
              <a:rPr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(แสตมป์สรรพสามิต ส่วนงานประมาณการ)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Picture 3" descr="excise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4" y="214290"/>
            <a:ext cx="1459820" cy="17859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8191500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8" name="Rectang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95244" y="866756"/>
            <a:ext cx="8191500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รายงานข้อมูลแสดง</a:t>
            </a:r>
            <a:r>
              <a:rPr lang="en-US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: </a:t>
            </a: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รายการข้อมูลประมาณการ</a:t>
            </a:r>
            <a:r>
              <a:rPr lang="th-TH" sz="2400" dirty="0" smtClean="0">
                <a:latin typeface="TH SarabunIT๙" pitchFamily="34" charset="-34"/>
                <a:cs typeface="+mj-cs"/>
              </a:rPr>
              <a:t>ฯ ที่ส่งต่อให้หน่วยงานต้นสังกัด </a:t>
            </a:r>
            <a:r>
              <a:rPr lang="en-US" sz="2400" dirty="0" smtClean="0">
                <a:latin typeface="TH SarabunIT๙" pitchFamily="34" charset="-34"/>
                <a:cs typeface="+mj-cs"/>
              </a:rPr>
              <a:t>(</a:t>
            </a:r>
            <a:r>
              <a:rPr lang="th-TH" sz="2400" dirty="0" smtClean="0">
                <a:latin typeface="TH SarabunIT๙" pitchFamily="34" charset="-34"/>
                <a:cs typeface="+mj-cs"/>
              </a:rPr>
              <a:t>รูปแบบไฟล์ </a:t>
            </a:r>
            <a:r>
              <a:rPr lang="en-US" sz="2400" dirty="0" err="1" smtClean="0">
                <a:latin typeface="TH SarabunIT๙" pitchFamily="34" charset="-34"/>
                <a:cs typeface="+mj-cs"/>
              </a:rPr>
              <a:t>Pdf</a:t>
            </a:r>
            <a:r>
              <a:rPr lang="en-US" sz="2400" dirty="0" smtClean="0">
                <a:latin typeface="TH SarabunIT๙" pitchFamily="34" charset="-34"/>
                <a:cs typeface="+mj-cs"/>
              </a:rPr>
              <a:t>)</a:t>
            </a: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pic>
        <p:nvPicPr>
          <p:cNvPr id="50" name="Content Placeholder 3" descr="Log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7808" y="1519980"/>
            <a:ext cx="8566037" cy="479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69802" y="56174"/>
            <a:ext cx="8982774" cy="763035"/>
            <a:chOff x="69802" y="71414"/>
            <a:chExt cx="8982774" cy="763035"/>
          </a:xfrm>
        </p:grpSpPr>
        <p:grpSp>
          <p:nvGrpSpPr>
            <p:cNvPr id="16" name="Group 144"/>
            <p:cNvGrpSpPr/>
            <p:nvPr/>
          </p:nvGrpSpPr>
          <p:grpSpPr>
            <a:xfrm>
              <a:off x="6858016" y="71438"/>
              <a:ext cx="2194560" cy="763011"/>
              <a:chOff x="6858016" y="71438"/>
              <a:chExt cx="2194560" cy="763011"/>
            </a:xfrm>
          </p:grpSpPr>
          <p:grpSp>
            <p:nvGrpSpPr>
              <p:cNvPr id="40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43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44" name="Oval 43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45" name="Picture 44" descr="office-building-icon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1" name="TextBox 40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ประมาณการความต้องการใช้แสตมป์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17" name="Group 145"/>
            <p:cNvGrpSpPr/>
            <p:nvPr/>
          </p:nvGrpSpPr>
          <p:grpSpPr>
            <a:xfrm>
              <a:off x="4599159" y="71414"/>
              <a:ext cx="2194560" cy="763011"/>
              <a:chOff x="6858016" y="71438"/>
              <a:chExt cx="2194560" cy="763011"/>
            </a:xfrm>
          </p:grpSpPr>
          <p:grpSp>
            <p:nvGrpSpPr>
              <p:cNvPr id="33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37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38" name="Oval 37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39" name="Picture 38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4" name="TextBox 33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เจ้าหน้าที่ระดับปฏิบัติการ</a:t>
                </a:r>
              </a:p>
            </p:txBody>
          </p:sp>
        </p:grpSp>
        <p:grpSp>
          <p:nvGrpSpPr>
            <p:cNvPr id="18" name="Group 152"/>
            <p:cNvGrpSpPr/>
            <p:nvPr/>
          </p:nvGrpSpPr>
          <p:grpSpPr>
            <a:xfrm>
              <a:off x="2340302" y="71414"/>
              <a:ext cx="2194560" cy="714356"/>
              <a:chOff x="6858016" y="71438"/>
              <a:chExt cx="2194560" cy="714356"/>
            </a:xfrm>
          </p:grpSpPr>
          <p:grpSp>
            <p:nvGrpSpPr>
              <p:cNvPr id="27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30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31" name="Oval 30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32" name="Picture 31" descr="office-building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8" name="TextBox 27"/>
              <p:cNvSpPr txBox="1"/>
              <p:nvPr/>
            </p:nvSpPr>
            <p:spPr>
              <a:xfrm>
                <a:off x="7286644" y="338628"/>
                <a:ext cx="1714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สรรพสามิตพื้นที่สาขา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19" name="Group 159"/>
            <p:cNvGrpSpPr/>
            <p:nvPr/>
          </p:nvGrpSpPr>
          <p:grpSpPr>
            <a:xfrm>
              <a:off x="73318" y="71414"/>
              <a:ext cx="2194560" cy="763011"/>
              <a:chOff x="6858016" y="71438"/>
              <a:chExt cx="2194560" cy="763011"/>
            </a:xfrm>
          </p:grpSpPr>
          <p:grpSp>
            <p:nvGrpSpPr>
              <p:cNvPr id="21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24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25" name="Oval 24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26" name="Picture 25" descr="office-building-icon.png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การใช้งานระบบประมาณการ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IT๙" pitchFamily="34" charset="-34"/>
                <a:cs typeface="+mj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8191500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8" name="Rectang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95244" y="764704"/>
            <a:ext cx="8491598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รายงานข้อมูลแสดง</a:t>
            </a:r>
            <a:r>
              <a:rPr lang="en-US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: </a:t>
            </a: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รายการข้อมูลประมาณการ</a:t>
            </a:r>
            <a:r>
              <a:rPr lang="th-TH" sz="2400" dirty="0" smtClean="0">
                <a:latin typeface="TH SarabunIT๙" pitchFamily="34" charset="-34"/>
                <a:cs typeface="+mj-cs"/>
              </a:rPr>
              <a:t>ฯ ที่ส่งต่อให้หน่วยงานต้นสังกัด </a:t>
            </a:r>
            <a:r>
              <a:rPr lang="en-US" sz="2400" dirty="0" smtClean="0">
                <a:latin typeface="TH SarabunIT๙" pitchFamily="34" charset="-34"/>
                <a:cs typeface="+mj-cs"/>
              </a:rPr>
              <a:t>(</a:t>
            </a:r>
            <a:r>
              <a:rPr lang="th-TH" sz="2400" dirty="0" smtClean="0">
                <a:latin typeface="TH SarabunIT๙" pitchFamily="34" charset="-34"/>
                <a:cs typeface="+mj-cs"/>
              </a:rPr>
              <a:t>รูปแบบไฟล์ </a:t>
            </a:r>
            <a:r>
              <a:rPr lang="en-US" sz="2400" dirty="0" smtClean="0">
                <a:latin typeface="TH SarabunIT๙" pitchFamily="34" charset="-34"/>
                <a:cs typeface="+mj-cs"/>
              </a:rPr>
              <a:t>Excel)</a:t>
            </a: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pic>
        <p:nvPicPr>
          <p:cNvPr id="50" name="Content Placeholder 3" descr="Log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7808" y="1572776"/>
            <a:ext cx="8566036" cy="469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69802" y="56174"/>
            <a:ext cx="8982774" cy="763035"/>
            <a:chOff x="69802" y="71414"/>
            <a:chExt cx="8982774" cy="763035"/>
          </a:xfrm>
        </p:grpSpPr>
        <p:grpSp>
          <p:nvGrpSpPr>
            <p:cNvPr id="16" name="Group 144"/>
            <p:cNvGrpSpPr/>
            <p:nvPr/>
          </p:nvGrpSpPr>
          <p:grpSpPr>
            <a:xfrm>
              <a:off x="6858016" y="71438"/>
              <a:ext cx="2194560" cy="763011"/>
              <a:chOff x="6858016" y="71438"/>
              <a:chExt cx="2194560" cy="763011"/>
            </a:xfrm>
          </p:grpSpPr>
          <p:grpSp>
            <p:nvGrpSpPr>
              <p:cNvPr id="40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43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44" name="Oval 43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45" name="Picture 44" descr="office-building-icon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1" name="TextBox 40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ประมาณการความต้องการใช้แสตมป์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17" name="Group 145"/>
            <p:cNvGrpSpPr/>
            <p:nvPr/>
          </p:nvGrpSpPr>
          <p:grpSpPr>
            <a:xfrm>
              <a:off x="4599159" y="71414"/>
              <a:ext cx="2194560" cy="763011"/>
              <a:chOff x="6858016" y="71438"/>
              <a:chExt cx="2194560" cy="763011"/>
            </a:xfrm>
          </p:grpSpPr>
          <p:grpSp>
            <p:nvGrpSpPr>
              <p:cNvPr id="33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37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38" name="Oval 37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39" name="Picture 38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4" name="TextBox 33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เจ้าหน้าที่ระดับปฏิบัติการ</a:t>
                </a:r>
              </a:p>
            </p:txBody>
          </p:sp>
        </p:grpSp>
        <p:grpSp>
          <p:nvGrpSpPr>
            <p:cNvPr id="18" name="Group 152"/>
            <p:cNvGrpSpPr/>
            <p:nvPr/>
          </p:nvGrpSpPr>
          <p:grpSpPr>
            <a:xfrm>
              <a:off x="2340302" y="71414"/>
              <a:ext cx="2194560" cy="714356"/>
              <a:chOff x="6858016" y="71438"/>
              <a:chExt cx="2194560" cy="714356"/>
            </a:xfrm>
          </p:grpSpPr>
          <p:grpSp>
            <p:nvGrpSpPr>
              <p:cNvPr id="27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30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31" name="Oval 30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32" name="Picture 31" descr="office-building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8" name="TextBox 27"/>
              <p:cNvSpPr txBox="1"/>
              <p:nvPr/>
            </p:nvSpPr>
            <p:spPr>
              <a:xfrm>
                <a:off x="7286644" y="188118"/>
                <a:ext cx="1714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สรรพสามิตพื้นที่สาขา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19" name="Group 159"/>
            <p:cNvGrpSpPr/>
            <p:nvPr/>
          </p:nvGrpSpPr>
          <p:grpSpPr>
            <a:xfrm>
              <a:off x="73318" y="71414"/>
              <a:ext cx="2194560" cy="763011"/>
              <a:chOff x="6858016" y="71438"/>
              <a:chExt cx="2194560" cy="763011"/>
            </a:xfrm>
          </p:grpSpPr>
          <p:grpSp>
            <p:nvGrpSpPr>
              <p:cNvPr id="21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24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25" name="Oval 24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26" name="Picture 25" descr="office-building-icon.png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การใช้งานระบบประมาณการ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IT๙" pitchFamily="34" charset="-34"/>
                <a:cs typeface="+mj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9572692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รายงานบัญชี 2 แสดงตามรูป</a:t>
            </a: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69802" y="56174"/>
            <a:ext cx="8982774" cy="1193922"/>
            <a:chOff x="69802" y="71414"/>
            <a:chExt cx="8982774" cy="1193922"/>
          </a:xfrm>
        </p:grpSpPr>
        <p:grpSp>
          <p:nvGrpSpPr>
            <p:cNvPr id="3" name="Group 144"/>
            <p:cNvGrpSpPr/>
            <p:nvPr/>
          </p:nvGrpSpPr>
          <p:grpSpPr>
            <a:xfrm>
              <a:off x="6858016" y="71438"/>
              <a:ext cx="2194560" cy="1193898"/>
              <a:chOff x="6858016" y="71438"/>
              <a:chExt cx="2194560" cy="1193898"/>
            </a:xfrm>
          </p:grpSpPr>
          <p:grpSp>
            <p:nvGrpSpPr>
              <p:cNvPr id="4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84" name="Rounded Rectangle 83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5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86" name="Oval 85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87" name="Picture 86" descr="office-building-icon.pn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3" name="TextBox 82"/>
              <p:cNvSpPr txBox="1"/>
              <p:nvPr/>
            </p:nvSpPr>
            <p:spPr>
              <a:xfrm>
                <a:off x="7286644" y="188118"/>
                <a:ext cx="17145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6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ค้นหาข้อมูลประกอบการอนุมัติจ้างพิมพ์เพื่ออนุมัติ (บัญชี 1,2)</a:t>
                </a:r>
              </a:p>
              <a:p>
                <a:endParaRPr lang="th-TH" sz="16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6" name="Group 145"/>
            <p:cNvGrpSpPr/>
            <p:nvPr/>
          </p:nvGrpSpPr>
          <p:grpSpPr>
            <a:xfrm>
              <a:off x="4599159" y="71414"/>
              <a:ext cx="2194560" cy="763011"/>
              <a:chOff x="6858016" y="71438"/>
              <a:chExt cx="2194560" cy="763011"/>
            </a:xfrm>
          </p:grpSpPr>
          <p:grpSp>
            <p:nvGrpSpPr>
              <p:cNvPr id="7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78" name="Rounded Rectangle 77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8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80" name="Oval 79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81" name="Picture 80" descr="office-building-icon.pn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7" name="TextBox 76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>
                    <a:solidFill>
                      <a:schemeClr val="bg1"/>
                    </a:solidFill>
                    <a:latin typeface="TH SarabunPSK" pitchFamily="34" charset="-34"/>
                    <a:cs typeface="+mj-cs"/>
                  </a:rPr>
                  <a:t>เจ้าหน้าที่ระดับตรวจสอบและอนุมัติ</a:t>
                </a:r>
              </a:p>
            </p:txBody>
          </p:sp>
        </p:grpSp>
        <p:grpSp>
          <p:nvGrpSpPr>
            <p:cNvPr id="9" name="Group 152"/>
            <p:cNvGrpSpPr/>
            <p:nvPr/>
          </p:nvGrpSpPr>
          <p:grpSpPr>
            <a:xfrm>
              <a:off x="2340302" y="71414"/>
              <a:ext cx="2194560" cy="714356"/>
              <a:chOff x="6858016" y="71438"/>
              <a:chExt cx="2194560" cy="714356"/>
            </a:xfrm>
          </p:grpSpPr>
          <p:grpSp>
            <p:nvGrpSpPr>
              <p:cNvPr id="11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12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74" name="Oval 73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75" name="Picture 74" descr="office-building-icon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1" name="TextBox 70"/>
              <p:cNvSpPr txBox="1"/>
              <p:nvPr/>
            </p:nvSpPr>
            <p:spPr>
              <a:xfrm>
                <a:off x="7286644" y="338628"/>
                <a:ext cx="1714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สรรพสามิตส่วนกลาง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13" name="Group 159"/>
            <p:cNvGrpSpPr/>
            <p:nvPr/>
          </p:nvGrpSpPr>
          <p:grpSpPr>
            <a:xfrm>
              <a:off x="73318" y="71414"/>
              <a:ext cx="2194560" cy="763011"/>
              <a:chOff x="6858016" y="71438"/>
              <a:chExt cx="2194560" cy="763011"/>
            </a:xfrm>
          </p:grpSpPr>
          <p:grpSp>
            <p:nvGrpSpPr>
              <p:cNvPr id="14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66" name="Rounded Rectangle 65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15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69" name="Picture 68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5" name="TextBox 64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การใช้งานระบบประมาณการ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IT๙" pitchFamily="34" charset="-34"/>
                <a:cs typeface="+mj-cs"/>
              </a:endParaRPr>
            </a:p>
          </p:txBody>
        </p:sp>
      </p:grpSp>
      <p:pic>
        <p:nvPicPr>
          <p:cNvPr id="40" name="Content Placeholder 3" descr="Login.png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4854" y="1220326"/>
            <a:ext cx="9034610" cy="5137631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428875" y="1828800"/>
            <a:ext cx="2098675" cy="4035425"/>
            <a:chOff x="3692" y="1296"/>
            <a:chExt cx="1367" cy="2542"/>
          </a:xfrm>
        </p:grpSpPr>
        <p:sp>
          <p:nvSpPr>
            <p:cNvPr id="29746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7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8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9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29755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4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6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7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8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9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9751" name="Text Box 43"/>
            <p:cNvSpPr txBox="1">
              <a:spLocks noChangeArrowheads="1"/>
            </p:cNvSpPr>
            <p:nvPr/>
          </p:nvSpPr>
          <p:spPr bwMode="gray">
            <a:xfrm>
              <a:off x="4239" y="1354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2</a:t>
              </a:r>
              <a:endParaRPr lang="en-US" altLang="th-TH" sz="2400" b="1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52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 smtClean="0">
                  <a:latin typeface="TH SarabunIT๙" pitchFamily="34" charset="-34"/>
                  <a:cs typeface="+mj-cs"/>
                </a:rPr>
                <a:t>ลดปริมาณแสตมป์</a:t>
              </a:r>
            </a:p>
            <a:p>
              <a:pPr algn="ctr" eaLnBrk="1" hangingPunct="1"/>
              <a:r>
                <a:rPr lang="th-TH" altLang="th-TH" sz="2000" b="1" dirty="0" smtClean="0">
                  <a:latin typeface="TH SarabunIT๙" pitchFamily="34" charset="-34"/>
                  <a:cs typeface="+mj-cs"/>
                </a:rPr>
                <a:t>คงค้างในแต่ละปีงบประมาณ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53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54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8BAAF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50825" y="1831975"/>
            <a:ext cx="2095500" cy="4035425"/>
            <a:chOff x="2208" y="1296"/>
            <a:chExt cx="1365" cy="2542"/>
          </a:xfrm>
        </p:grpSpPr>
        <p:sp>
          <p:nvSpPr>
            <p:cNvPr id="2973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327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2" name="Text Box 28"/>
            <p:cNvSpPr txBox="1">
              <a:spLocks noChangeArrowheads="1"/>
            </p:cNvSpPr>
            <p:nvPr/>
          </p:nvSpPr>
          <p:spPr bwMode="gray">
            <a:xfrm>
              <a:off x="2751" y="1354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1</a:t>
              </a:r>
              <a:endParaRPr lang="en-US" altLang="th-TH" sz="1800" b="1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 smtClean="0">
                  <a:latin typeface="TH SarabunIT๙" pitchFamily="34" charset="-34"/>
                  <a:cs typeface="+mj-cs"/>
                </a:rPr>
                <a:t>เพื่อให้ประมาณความต้องการใช้แสตมป์ตรงกับการผลิตแสตมป์ใช้จริงให้มากที่สุด</a:t>
              </a:r>
              <a:endParaRPr lang="en-US" altLang="th-TH" sz="2000" b="1" dirty="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4616450" y="1828800"/>
            <a:ext cx="2098675" cy="4035425"/>
            <a:chOff x="3692" y="1296"/>
            <a:chExt cx="1367" cy="2542"/>
          </a:xfrm>
        </p:grpSpPr>
        <p:sp>
          <p:nvSpPr>
            <p:cNvPr id="297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54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99CC"/>
                </a:gs>
                <a:gs pos="50000">
                  <a:srgbClr val="FF99CC"/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55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/>
                </a:gs>
                <a:gs pos="50000">
                  <a:srgbClr val="FF99CC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29728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4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29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30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31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32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9722" name="Text Box 43"/>
            <p:cNvSpPr txBox="1">
              <a:spLocks noChangeArrowheads="1"/>
            </p:cNvSpPr>
            <p:nvPr/>
          </p:nvSpPr>
          <p:spPr bwMode="gray">
            <a:xfrm>
              <a:off x="4242" y="1354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3</a:t>
              </a:r>
              <a:endParaRPr lang="en-US" altLang="th-TH" sz="2400" b="1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23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 smtClean="0">
                  <a:latin typeface="TH SarabunIT๙" pitchFamily="34" charset="-34"/>
                  <a:cs typeface="+mj-cs"/>
                </a:rPr>
                <a:t>ข้อมูลสำคัญไม่สูญหายและค้นหาข้อมูลประวัติการประมาณการได้รวดเร็วและมีประสิทธิภาพ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24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6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>
                    <a:alpha val="46000"/>
                  </a:srgbClr>
                </a:gs>
                <a:gs pos="44000">
                  <a:srgbClr val="FF99CC">
                    <a:alpha val="17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6794500" y="1841500"/>
            <a:ext cx="2098675" cy="4035425"/>
            <a:chOff x="3692" y="1296"/>
            <a:chExt cx="1367" cy="2542"/>
          </a:xfrm>
        </p:grpSpPr>
        <p:sp>
          <p:nvSpPr>
            <p:cNvPr id="29703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04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E9EFF"/>
                </a:gs>
                <a:gs pos="11259">
                  <a:srgbClr val="6EADFF"/>
                </a:gs>
                <a:gs pos="27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2971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4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9706" name="Text Box 43"/>
            <p:cNvSpPr txBox="1">
              <a:spLocks noChangeArrowheads="1"/>
            </p:cNvSpPr>
            <p:nvPr/>
          </p:nvSpPr>
          <p:spPr bwMode="gray">
            <a:xfrm>
              <a:off x="4242" y="1354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4</a:t>
              </a:r>
              <a:endParaRPr lang="en-US" altLang="th-TH" sz="2400" b="1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07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 smtClean="0">
                  <a:latin typeface="TH SarabunIT๙" pitchFamily="34" charset="-34"/>
                  <a:cs typeface="+mj-cs"/>
                </a:rPr>
                <a:t>วิเคราะห์แนวโน้มของจำนวนยอดแสตมป์ที่ประมาณการได้และมีรายงานแสดงทุกขั้นตอน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08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75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>
                    <a:alpha val="46000"/>
                  </a:srgbClr>
                </a:gs>
                <a:gs pos="44000">
                  <a:srgbClr val="FF99CC">
                    <a:alpha val="17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5720" y="142852"/>
            <a:ext cx="8501122" cy="714380"/>
          </a:xfrm>
          <a:prstGeom prst="round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Aft>
                <a:spcPct val="35000"/>
              </a:spcAft>
            </a:pPr>
            <a:r>
              <a:rPr lang="th-TH" sz="4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+mj-cs"/>
              </a:rPr>
              <a:t>สรุปการประมาณการ</a:t>
            </a:r>
            <a:endParaRPr lang="th-TH" sz="4400" b="1" dirty="0">
              <a:solidFill>
                <a:schemeClr val="bg1">
                  <a:lumMod val="95000"/>
                </a:schemeClr>
              </a:solidFill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645024"/>
            <a:ext cx="8686800" cy="1095600"/>
          </a:xfrm>
        </p:spPr>
        <p:txBody>
          <a:bodyPr>
            <a:noAutofit/>
          </a:bodyPr>
          <a:lstStyle/>
          <a:p>
            <a:r>
              <a:rPr lang="th-TH" sz="8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ระบบคลังแสตมป์</a:t>
            </a:r>
            <a:r>
              <a:rPr lang="th-TH" sz="8000" dirty="0" smtClean="0">
                <a:solidFill>
                  <a:schemeClr val="tx1"/>
                </a:solidFill>
                <a:latin typeface="TH SarabunIT๙" pitchFamily="34" charset="-34"/>
                <a:cs typeface="+mj-cs"/>
              </a:rPr>
              <a:t>สรรพสามิต</a:t>
            </a:r>
            <a:endParaRPr lang="th-TH" sz="8000" dirty="0">
              <a:solidFill>
                <a:schemeClr val="tx1"/>
              </a:solidFill>
              <a:latin typeface="TH SarabunIT๙" pitchFamily="34" charset="-34"/>
              <a:cs typeface="+mj-cs"/>
            </a:endParaRPr>
          </a:p>
        </p:txBody>
      </p:sp>
      <p:pic>
        <p:nvPicPr>
          <p:cNvPr id="7" name="Picture 6" descr="excise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46" y="547161"/>
            <a:ext cx="1888448" cy="2310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979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158" y="1285860"/>
            <a:ext cx="8429684" cy="5214974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928662" y="1357298"/>
            <a:ext cx="7358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1. </a:t>
            </a:r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การสร้างคลังแสตมป์และตู้เก็บแสตมป์</a:t>
            </a:r>
          </a:p>
          <a:p>
            <a:pPr marL="514350" indent="-514350"/>
            <a:r>
              <a:rPr lang="en-US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2. </a:t>
            </a:r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การรับแสตมป์จากผู้ผลิตเข้าคลังกรมสรรพสามิต</a:t>
            </a:r>
            <a:endParaRPr lang="en-US" sz="3600" b="1" dirty="0" smtClean="0">
              <a:solidFill>
                <a:schemeClr val="bg1"/>
              </a:solidFill>
              <a:latin typeface="TH SarabunIT๙" pitchFamily="34" charset="-34"/>
              <a:cs typeface="+mj-cs"/>
            </a:endParaRPr>
          </a:p>
          <a:p>
            <a:pPr marL="514350" indent="-514350"/>
            <a:r>
              <a:rPr lang="en-US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3. </a:t>
            </a:r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การขอเบิกแสตมป์</a:t>
            </a:r>
          </a:p>
          <a:p>
            <a:pPr marL="514350" indent="-514350"/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4. การส่งคืนแสตมป์จากสรรพสามิตพื้นที่</a:t>
            </a:r>
          </a:p>
          <a:p>
            <a:pPr marL="514350" indent="-514350"/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5. การจ่ายแสตมป์ให้ผู้ประกอบการ</a:t>
            </a:r>
          </a:p>
          <a:p>
            <a:pPr marL="514350" indent="-514350"/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6. การรับคืนแสตมป์จากผู้ประกอบการ</a:t>
            </a:r>
          </a:p>
          <a:p>
            <a:pPr marL="514350" indent="-514350"/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7. การเปลี่ยนสภาพและทำลายแสตมป์</a:t>
            </a:r>
          </a:p>
          <a:p>
            <a:pPr marL="514350" indent="-514350"/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    7.1 การเปลี่ยนสภาพแสตมป์</a:t>
            </a:r>
          </a:p>
          <a:p>
            <a:pPr marL="514350" indent="-514350"/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    7.2 การทำลายแสตมป์</a:t>
            </a:r>
            <a:endParaRPr lang="en-US" sz="3600" b="1" dirty="0" smtClean="0">
              <a:solidFill>
                <a:schemeClr val="bg1"/>
              </a:solidFill>
              <a:latin typeface="TH SarabunIT๙" pitchFamily="34" charset="-34"/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8596" y="142852"/>
            <a:ext cx="8143932" cy="857256"/>
          </a:xfrm>
          <a:prstGeom prst="round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TH SarabunIT๙" pitchFamily="34" charset="-34"/>
                <a:cs typeface="+mj-cs"/>
              </a:rPr>
              <a:t>ระบบคลังแสตมป์สรรพสามิต ประกอบไปด้วย</a:t>
            </a:r>
            <a:endParaRPr lang="th-TH" sz="4400" b="1" dirty="0">
              <a:latin typeface="TH SarabunIT๙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1599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400" y="2740020"/>
            <a:ext cx="8686800" cy="2474930"/>
          </a:xfrm>
        </p:spPr>
        <p:txBody>
          <a:bodyPr>
            <a:noAutofit/>
          </a:bodyPr>
          <a:lstStyle/>
          <a:p>
            <a:r>
              <a:rPr lang="th-TH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IT๙" pitchFamily="34" charset="-34"/>
                <a:cs typeface="+mj-cs"/>
              </a:rPr>
              <a:t>อ่านข้อมูลแสตมป์บนระบบมือถือและแท็บเล็ต</a:t>
            </a:r>
            <a:br>
              <a:rPr lang="th-TH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IT๙" pitchFamily="34" charset="-34"/>
                <a:cs typeface="+mj-cs"/>
              </a:rPr>
            </a:br>
            <a:r>
              <a:rPr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IT๙" pitchFamily="34" charset="-34"/>
                <a:cs typeface="+mj-cs"/>
              </a:rPr>
              <a:t>(</a:t>
            </a:r>
            <a:r>
              <a:rPr lang="th-TH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IT๙" pitchFamily="34" charset="-34"/>
                <a:cs typeface="+mj-cs"/>
              </a:rPr>
              <a:t>ระบบ </a:t>
            </a:r>
            <a:r>
              <a:rPr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IT๙" pitchFamily="34" charset="-34"/>
                <a:cs typeface="+mj-cs"/>
              </a:rPr>
              <a:t>Android</a:t>
            </a:r>
            <a:r>
              <a:rPr lang="th-TH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H SarabunIT๙" pitchFamily="34" charset="-34"/>
                <a:cs typeface="+mj-cs"/>
              </a:rPr>
              <a:t>)</a:t>
            </a:r>
            <a:endParaRPr lang="th-TH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cs typeface="+mj-cs"/>
            </a:endParaRPr>
          </a:p>
        </p:txBody>
      </p:sp>
      <p:pic>
        <p:nvPicPr>
          <p:cNvPr id="7" name="Picture 6" descr="excise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46" y="547161"/>
            <a:ext cx="1888448" cy="2310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368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436564" y="1795236"/>
            <a:ext cx="3778250" cy="671512"/>
            <a:chOff x="912" y="1008"/>
            <a:chExt cx="3984" cy="912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4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6901" name="Group 5"/>
            <p:cNvGrpSpPr>
              <a:grpSpLocks/>
            </p:cNvGrpSpPr>
            <p:nvPr/>
          </p:nvGrpSpPr>
          <p:grpSpPr bwMode="auto">
            <a:xfrm>
              <a:off x="1002" y="1092"/>
              <a:ext cx="765" cy="746"/>
              <a:chOff x="1002" y="1092"/>
              <a:chExt cx="765" cy="746"/>
            </a:xfrm>
          </p:grpSpPr>
          <p:sp>
            <p:nvSpPr>
              <p:cNvPr id="12" name="AutoShape 6"/>
              <p:cNvSpPr>
                <a:spLocks noChangeArrowheads="1"/>
              </p:cNvSpPr>
              <p:nvPr/>
            </p:nvSpPr>
            <p:spPr bwMode="gray">
              <a:xfrm>
                <a:off x="1002" y="1092"/>
                <a:ext cx="765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gray">
              <a:xfrm>
                <a:off x="1048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gray">
              <a:xfrm>
                <a:off x="1181" y="1144"/>
                <a:ext cx="376" cy="6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H SarabunIT๙" pitchFamily="34" charset="-34"/>
                    <a:cs typeface="+mj-cs"/>
                  </a:rPr>
                  <a:t>1</a:t>
                </a:r>
              </a:p>
            </p:txBody>
          </p:sp>
        </p:grpSp>
        <p:sp>
          <p:nvSpPr>
            <p:cNvPr id="36902" name="Text Box 9"/>
            <p:cNvSpPr txBox="1">
              <a:spLocks noChangeArrowheads="1"/>
            </p:cNvSpPr>
            <p:nvPr/>
          </p:nvSpPr>
          <p:spPr bwMode="gray">
            <a:xfrm>
              <a:off x="1866" y="1230"/>
              <a:ext cx="2928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เข้าใช้งานระบบ</a:t>
              </a:r>
              <a:r>
                <a:rPr lang="en-US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/ </a:t>
              </a:r>
              <a:r>
                <a:rPr lang="th-TH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ลงทะเบียน</a:t>
              </a:r>
              <a:endParaRPr lang="en-US" altLang="th-TH" sz="2400" dirty="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36868" name="Group 10"/>
          <p:cNvGrpSpPr>
            <a:grpSpLocks/>
          </p:cNvGrpSpPr>
          <p:nvPr/>
        </p:nvGrpSpPr>
        <p:grpSpPr bwMode="auto">
          <a:xfrm>
            <a:off x="436563" y="2652486"/>
            <a:ext cx="3778250" cy="669925"/>
            <a:chOff x="912" y="2016"/>
            <a:chExt cx="3984" cy="912"/>
          </a:xfrm>
        </p:grpSpPr>
        <p:sp>
          <p:nvSpPr>
            <p:cNvPr id="20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4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6895" name="Group 12"/>
            <p:cNvGrpSpPr>
              <a:grpSpLocks/>
            </p:cNvGrpSpPr>
            <p:nvPr/>
          </p:nvGrpSpPr>
          <p:grpSpPr bwMode="auto">
            <a:xfrm>
              <a:off x="1002" y="2100"/>
              <a:ext cx="765" cy="746"/>
              <a:chOff x="1002" y="2100"/>
              <a:chExt cx="765" cy="746"/>
            </a:xfrm>
          </p:grpSpPr>
          <p:sp>
            <p:nvSpPr>
              <p:cNvPr id="23" name="AutoShape 13"/>
              <p:cNvSpPr>
                <a:spLocks noChangeArrowheads="1"/>
              </p:cNvSpPr>
              <p:nvPr/>
            </p:nvSpPr>
            <p:spPr bwMode="gray">
              <a:xfrm>
                <a:off x="1002" y="2100"/>
                <a:ext cx="765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4" name="Freeform 14"/>
              <p:cNvSpPr>
                <a:spLocks/>
              </p:cNvSpPr>
              <p:nvPr/>
            </p:nvSpPr>
            <p:spPr bwMode="gray">
              <a:xfrm>
                <a:off x="1049" y="2148"/>
                <a:ext cx="382" cy="37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5" name="Text Box 15"/>
              <p:cNvSpPr txBox="1">
                <a:spLocks noChangeArrowheads="1"/>
              </p:cNvSpPr>
              <p:nvPr/>
            </p:nvSpPr>
            <p:spPr bwMode="gray">
              <a:xfrm>
                <a:off x="1183" y="2165"/>
                <a:ext cx="376" cy="62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H SarabunIT๙" pitchFamily="34" charset="-34"/>
                    <a:cs typeface="+mj-cs"/>
                  </a:rPr>
                  <a:t>2</a:t>
                </a:r>
              </a:p>
            </p:txBody>
          </p:sp>
        </p:grpSp>
        <p:sp>
          <p:nvSpPr>
            <p:cNvPr id="36896" name="Text Box 16"/>
            <p:cNvSpPr txBox="1">
              <a:spLocks noChangeArrowheads="1"/>
            </p:cNvSpPr>
            <p:nvPr/>
          </p:nvSpPr>
          <p:spPr bwMode="gray">
            <a:xfrm>
              <a:off x="1862" y="2238"/>
              <a:ext cx="2928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อ่านข้อมูลโดยการระบุเอง</a:t>
              </a:r>
              <a:endParaRPr lang="en-US" altLang="th-TH" sz="240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36869" name="Group 17"/>
          <p:cNvGrpSpPr>
            <a:grpSpLocks/>
          </p:cNvGrpSpPr>
          <p:nvPr/>
        </p:nvGrpSpPr>
        <p:grpSpPr bwMode="auto">
          <a:xfrm>
            <a:off x="436563" y="3506561"/>
            <a:ext cx="3792537" cy="673100"/>
            <a:chOff x="912" y="3036"/>
            <a:chExt cx="3984" cy="912"/>
          </a:xfrm>
        </p:grpSpPr>
        <p:sp>
          <p:nvSpPr>
            <p:cNvPr id="27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4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6887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36889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92D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th-TH" alt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1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1178" y="3174"/>
                <a:ext cx="374" cy="6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H SarabunIT๙" pitchFamily="34" charset="-34"/>
                    <a:cs typeface="+mj-cs"/>
                  </a:rPr>
                  <a:t>3</a:t>
                </a:r>
              </a:p>
            </p:txBody>
          </p:sp>
        </p:grpSp>
        <p:sp>
          <p:nvSpPr>
            <p:cNvPr id="36888" name="Text Box 23"/>
            <p:cNvSpPr txBox="1">
              <a:spLocks noChangeArrowheads="1"/>
            </p:cNvSpPr>
            <p:nvPr/>
          </p:nvSpPr>
          <p:spPr bwMode="gray">
            <a:xfrm>
              <a:off x="1872" y="3252"/>
              <a:ext cx="2928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อ่านข้อมูลจาก </a:t>
              </a:r>
              <a:r>
                <a:rPr lang="en-US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QR Code</a:t>
              </a:r>
              <a:endParaRPr lang="en-US" altLang="th-TH" sz="240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36870" name="Group 3"/>
          <p:cNvGrpSpPr>
            <a:grpSpLocks/>
          </p:cNvGrpSpPr>
          <p:nvPr/>
        </p:nvGrpSpPr>
        <p:grpSpPr bwMode="auto">
          <a:xfrm>
            <a:off x="427038" y="4351111"/>
            <a:ext cx="3802062" cy="673100"/>
            <a:chOff x="912" y="1008"/>
            <a:chExt cx="3984" cy="912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4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6881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3688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th-TH" alt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8" name="Freeform 7"/>
              <p:cNvSpPr>
                <a:spLocks/>
              </p:cNvSpPr>
              <p:nvPr/>
            </p:nvSpPr>
            <p:spPr bwMode="gray">
              <a:xfrm>
                <a:off x="1027" y="1139"/>
                <a:ext cx="383" cy="37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9" name="Text Box 8"/>
              <p:cNvSpPr txBox="1">
                <a:spLocks noChangeArrowheads="1"/>
              </p:cNvSpPr>
              <p:nvPr/>
            </p:nvSpPr>
            <p:spPr bwMode="gray">
              <a:xfrm>
                <a:off x="1205" y="1144"/>
                <a:ext cx="373" cy="6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H SarabunIT๙" pitchFamily="34" charset="-34"/>
                    <a:cs typeface="+mj-cs"/>
                  </a:rPr>
                  <a:t>4</a:t>
                </a:r>
              </a:p>
            </p:txBody>
          </p:sp>
        </p:grpSp>
        <p:sp>
          <p:nvSpPr>
            <p:cNvPr id="36882" name="Text Box 9"/>
            <p:cNvSpPr txBox="1">
              <a:spLocks noChangeArrowheads="1"/>
            </p:cNvSpPr>
            <p:nvPr/>
          </p:nvSpPr>
          <p:spPr bwMode="gray">
            <a:xfrm>
              <a:off x="1866" y="1230"/>
              <a:ext cx="2928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th-TH" sz="2400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อ่านข้อมูลแบบต่อเนื่อง</a:t>
              </a:r>
            </a:p>
          </p:txBody>
        </p:sp>
      </p:grpSp>
      <p:grpSp>
        <p:nvGrpSpPr>
          <p:cNvPr id="36871" name="Group 10"/>
          <p:cNvGrpSpPr>
            <a:grpSpLocks/>
          </p:cNvGrpSpPr>
          <p:nvPr/>
        </p:nvGrpSpPr>
        <p:grpSpPr bwMode="auto">
          <a:xfrm>
            <a:off x="4419600" y="1795236"/>
            <a:ext cx="4419600" cy="671512"/>
            <a:chOff x="912" y="2016"/>
            <a:chExt cx="3984" cy="912"/>
          </a:xfrm>
        </p:grpSpPr>
        <p:sp>
          <p:nvSpPr>
            <p:cNvPr id="41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4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6873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36875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7030A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th-TH" alt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45" name="Freeform 14"/>
              <p:cNvSpPr>
                <a:spLocks/>
              </p:cNvSpPr>
              <p:nvPr/>
            </p:nvSpPr>
            <p:spPr bwMode="gray">
              <a:xfrm>
                <a:off x="102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24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46" name="Text Box 15"/>
              <p:cNvSpPr txBox="1">
                <a:spLocks noChangeArrowheads="1"/>
              </p:cNvSpPr>
              <p:nvPr/>
            </p:nvSpPr>
            <p:spPr bwMode="gray">
              <a:xfrm>
                <a:off x="1233" y="2165"/>
                <a:ext cx="321" cy="6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H SarabunIT๙" pitchFamily="34" charset="-34"/>
                    <a:cs typeface="+mj-cs"/>
                  </a:rPr>
                  <a:t>5</a:t>
                </a:r>
              </a:p>
            </p:txBody>
          </p:sp>
        </p:grpSp>
        <p:sp>
          <p:nvSpPr>
            <p:cNvPr id="36874" name="Text Box 16"/>
            <p:cNvSpPr txBox="1">
              <a:spLocks noChangeArrowheads="1"/>
            </p:cNvSpPr>
            <p:nvPr/>
          </p:nvSpPr>
          <p:spPr bwMode="gray">
            <a:xfrm>
              <a:off x="1862" y="2238"/>
              <a:ext cx="2928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ตรวจสอบข้อมูลค้าง</a:t>
              </a:r>
              <a:endParaRPr lang="en-US" altLang="th-TH" sz="2400" dirty="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white">
          <a:xfrm>
            <a:off x="442664" y="836712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latin typeface="TH SarabunIT๙" pitchFamily="34" charset="-34"/>
                <a:cs typeface="+mj-cs"/>
              </a:rPr>
              <a:t>วิธีการใช้งาน </a:t>
            </a:r>
            <a:r>
              <a:rPr lang="en-US" sz="4400" b="1" dirty="0" smtClean="0">
                <a:latin typeface="TH SarabunIT๙" pitchFamily="34" charset="-34"/>
                <a:cs typeface="+mj-cs"/>
              </a:rPr>
              <a:t>Android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โดย สตป.</a:t>
            </a:r>
            <a:endParaRPr lang="en-US" sz="4400" b="1" dirty="0"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5974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9"/>
          <p:cNvCxnSpPr>
            <a:stCxn id="66" idx="2"/>
          </p:cNvCxnSpPr>
          <p:nvPr/>
        </p:nvCxnSpPr>
        <p:spPr>
          <a:xfrm>
            <a:off x="1465263" y="3284538"/>
            <a:ext cx="5621337" cy="39687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876" name="Group 22"/>
          <p:cNvGrpSpPr>
            <a:grpSpLocks/>
          </p:cNvGrpSpPr>
          <p:nvPr/>
        </p:nvGrpSpPr>
        <p:grpSpPr bwMode="auto">
          <a:xfrm>
            <a:off x="6502400" y="2511425"/>
            <a:ext cx="1508125" cy="1506538"/>
            <a:chOff x="3543300" y="1946209"/>
            <a:chExt cx="2057400" cy="2057400"/>
          </a:xfrm>
        </p:grpSpPr>
        <p:sp>
          <p:nvSpPr>
            <p:cNvPr id="18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22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79907" name="TextBox 22"/>
            <p:cNvSpPr txBox="1">
              <a:spLocks noChangeArrowheads="1"/>
            </p:cNvSpPr>
            <p:nvPr/>
          </p:nvSpPr>
          <p:spPr bwMode="auto">
            <a:xfrm>
              <a:off x="3959968" y="2020886"/>
              <a:ext cx="1219200" cy="546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01774" y="2514216"/>
              <a:ext cx="1931790" cy="1036288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เข้าสู่ระบบ</a:t>
              </a:r>
              <a:b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</a:b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ด้วย </a:t>
              </a: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User SSO</a:t>
              </a:r>
            </a:p>
          </p:txBody>
        </p:sp>
      </p:grpSp>
      <p:grpSp>
        <p:nvGrpSpPr>
          <p:cNvPr id="79877" name="Group 25"/>
          <p:cNvGrpSpPr>
            <a:grpSpLocks/>
          </p:cNvGrpSpPr>
          <p:nvPr/>
        </p:nvGrpSpPr>
        <p:grpSpPr bwMode="auto">
          <a:xfrm>
            <a:off x="3149600" y="2517775"/>
            <a:ext cx="1508125" cy="1508125"/>
            <a:chOff x="762000" y="1946209"/>
            <a:chExt cx="2057400" cy="2057400"/>
          </a:xfrm>
        </p:grpSpPr>
        <p:sp>
          <p:nvSpPr>
            <p:cNvPr id="31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32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79899" name="TextBox 32"/>
            <p:cNvSpPr txBox="1">
              <a:spLocks noChangeArrowheads="1"/>
            </p:cNvSpPr>
            <p:nvPr/>
          </p:nvSpPr>
          <p:spPr bwMode="auto">
            <a:xfrm>
              <a:off x="1173359" y="1956426"/>
              <a:ext cx="1219200" cy="545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2639" y="2381512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แจ้งขอสิทธ์ เข้าใช้งานระบบแสตมป์</a:t>
              </a:r>
              <a:b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</a:b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(SSO)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79878" name="Group 25"/>
          <p:cNvGrpSpPr>
            <a:grpSpLocks/>
          </p:cNvGrpSpPr>
          <p:nvPr/>
        </p:nvGrpSpPr>
        <p:grpSpPr bwMode="auto">
          <a:xfrm>
            <a:off x="4840288" y="2517775"/>
            <a:ext cx="1508125" cy="1508125"/>
            <a:chOff x="762000" y="1946209"/>
            <a:chExt cx="2057400" cy="2057400"/>
          </a:xfrm>
        </p:grpSpPr>
        <p:sp>
          <p:nvSpPr>
            <p:cNvPr id="3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3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79891" name="TextBox 37"/>
            <p:cNvSpPr txBox="1">
              <a:spLocks noChangeArrowheads="1"/>
            </p:cNvSpPr>
            <p:nvPr/>
          </p:nvSpPr>
          <p:spPr bwMode="auto">
            <a:xfrm>
              <a:off x="1173359" y="1956425"/>
              <a:ext cx="1219200" cy="54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2639" y="2433489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ลงทะเบียนโปรแกรมผ่าน 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user SSO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79879" name="Group 25"/>
          <p:cNvGrpSpPr>
            <a:grpSpLocks/>
          </p:cNvGrpSpPr>
          <p:nvPr/>
        </p:nvGrpSpPr>
        <p:grpSpPr bwMode="auto">
          <a:xfrm>
            <a:off x="1465263" y="2530475"/>
            <a:ext cx="1508125" cy="1508125"/>
            <a:chOff x="762000" y="1946209"/>
            <a:chExt cx="2057400" cy="2057400"/>
          </a:xfrm>
        </p:grpSpPr>
        <p:sp>
          <p:nvSpPr>
            <p:cNvPr id="6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6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2639" y="2784329"/>
              <a:ext cx="1931790" cy="779646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การใช้งาน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25" name="Rectangle 2"/>
          <p:cNvSpPr>
            <a:spLocks noChangeArrowheads="1"/>
          </p:cNvSpPr>
          <p:nvPr/>
        </p:nvSpPr>
        <p:spPr bwMode="white">
          <a:xfrm>
            <a:off x="457200" y="809933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เข้าใช้งานระบบ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23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9"/>
          <p:cNvCxnSpPr/>
          <p:nvPr/>
        </p:nvCxnSpPr>
        <p:spPr>
          <a:xfrm rot="16200000">
            <a:off x="5866583" y="4028273"/>
            <a:ext cx="2447925" cy="1587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9"/>
          <p:cNvCxnSpPr/>
          <p:nvPr/>
        </p:nvCxnSpPr>
        <p:spPr>
          <a:xfrm>
            <a:off x="1285852" y="2987667"/>
            <a:ext cx="5621337" cy="39687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25" name="Group 22"/>
          <p:cNvGrpSpPr>
            <a:grpSpLocks/>
          </p:cNvGrpSpPr>
          <p:nvPr/>
        </p:nvGrpSpPr>
        <p:grpSpPr bwMode="auto">
          <a:xfrm>
            <a:off x="6322989" y="2214554"/>
            <a:ext cx="1508125" cy="1506538"/>
            <a:chOff x="3543300" y="1946209"/>
            <a:chExt cx="2057400" cy="2057400"/>
          </a:xfrm>
        </p:grpSpPr>
        <p:sp>
          <p:nvSpPr>
            <p:cNvPr id="18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22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1965" name="TextBox 22"/>
            <p:cNvSpPr txBox="1">
              <a:spLocks noChangeArrowheads="1"/>
            </p:cNvSpPr>
            <p:nvPr/>
          </p:nvSpPr>
          <p:spPr bwMode="auto">
            <a:xfrm>
              <a:off x="3959968" y="2020886"/>
              <a:ext cx="1219200" cy="546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01774" y="2514216"/>
              <a:ext cx="1931790" cy="1036288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ตรวจสอบต่อเนื่อง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อ่าน </a:t>
              </a: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QR </a:t>
              </a: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เก็บไว้</a:t>
              </a: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)</a:t>
              </a:r>
              <a:endParaRPr lang="th-TH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1926" name="Group 25"/>
          <p:cNvGrpSpPr>
            <a:grpSpLocks/>
          </p:cNvGrpSpPr>
          <p:nvPr/>
        </p:nvGrpSpPr>
        <p:grpSpPr bwMode="auto">
          <a:xfrm>
            <a:off x="2970189" y="2220904"/>
            <a:ext cx="1508125" cy="1508125"/>
            <a:chOff x="762000" y="1946209"/>
            <a:chExt cx="2057400" cy="2057400"/>
          </a:xfrm>
        </p:grpSpPr>
        <p:sp>
          <p:nvSpPr>
            <p:cNvPr id="31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32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1957" name="TextBox 32"/>
            <p:cNvSpPr txBox="1">
              <a:spLocks noChangeArrowheads="1"/>
            </p:cNvSpPr>
            <p:nvPr/>
          </p:nvSpPr>
          <p:spPr bwMode="auto">
            <a:xfrm>
              <a:off x="1173359" y="1956426"/>
              <a:ext cx="1219200" cy="545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2639" y="2381512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ป้อนข้อมูล</a:t>
              </a:r>
              <a:b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</a:b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ตรวจสอบด้วยหมายเลข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1927" name="Group 25"/>
          <p:cNvGrpSpPr>
            <a:grpSpLocks/>
          </p:cNvGrpSpPr>
          <p:nvPr/>
        </p:nvGrpSpPr>
        <p:grpSpPr bwMode="auto">
          <a:xfrm>
            <a:off x="4660877" y="2220904"/>
            <a:ext cx="1508125" cy="1508125"/>
            <a:chOff x="762000" y="1946209"/>
            <a:chExt cx="2057400" cy="2057400"/>
          </a:xfrm>
        </p:grpSpPr>
        <p:sp>
          <p:nvSpPr>
            <p:cNvPr id="3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3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1949" name="TextBox 37"/>
            <p:cNvSpPr txBox="1">
              <a:spLocks noChangeArrowheads="1"/>
            </p:cNvSpPr>
            <p:nvPr/>
          </p:nvSpPr>
          <p:spPr bwMode="auto">
            <a:xfrm>
              <a:off x="1173359" y="1956425"/>
              <a:ext cx="1219200" cy="54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2639" y="2433489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ตรวจข้อมูล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อ่าน 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QR Code)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1928" name="Group 25"/>
          <p:cNvGrpSpPr>
            <a:grpSpLocks/>
          </p:cNvGrpSpPr>
          <p:nvPr/>
        </p:nvGrpSpPr>
        <p:grpSpPr bwMode="auto">
          <a:xfrm>
            <a:off x="6353152" y="4000492"/>
            <a:ext cx="1508125" cy="1508125"/>
            <a:chOff x="762000" y="1946209"/>
            <a:chExt cx="2057400" cy="2057400"/>
          </a:xfrm>
        </p:grpSpPr>
        <p:sp>
          <p:nvSpPr>
            <p:cNvPr id="41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42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1941" name="TextBox 42"/>
            <p:cNvSpPr txBox="1">
              <a:spLocks noChangeArrowheads="1"/>
            </p:cNvSpPr>
            <p:nvPr/>
          </p:nvSpPr>
          <p:spPr bwMode="auto">
            <a:xfrm>
              <a:off x="1173359" y="1956425"/>
              <a:ext cx="1219200" cy="54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4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2639" y="2433487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ตรวจสอบข้อมูลข้อมูลค้าง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จาก 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QR)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1929" name="Group 25"/>
          <p:cNvGrpSpPr>
            <a:grpSpLocks/>
          </p:cNvGrpSpPr>
          <p:nvPr/>
        </p:nvGrpSpPr>
        <p:grpSpPr bwMode="auto">
          <a:xfrm>
            <a:off x="1285852" y="2233604"/>
            <a:ext cx="1508125" cy="1508125"/>
            <a:chOff x="762000" y="1946209"/>
            <a:chExt cx="2057400" cy="2057400"/>
          </a:xfrm>
        </p:grpSpPr>
        <p:sp>
          <p:nvSpPr>
            <p:cNvPr id="6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6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2639" y="2784329"/>
              <a:ext cx="1931790" cy="779646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เข้าสู่ระบบ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30" name="Rectangle 2"/>
          <p:cNvSpPr>
            <a:spLocks noChangeArrowheads="1"/>
          </p:cNvSpPr>
          <p:nvPr/>
        </p:nvSpPr>
        <p:spPr bwMode="white">
          <a:xfrm>
            <a:off x="442664" y="510130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ตรวจสอบดวงแสตมป์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86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03020" cy="685800"/>
          </a:xfrm>
        </p:spPr>
        <p:txBody>
          <a:bodyPr>
            <a:noAutofit/>
          </a:bodyPr>
          <a:lstStyle/>
          <a:p>
            <a:pPr algn="ctr"/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</a:rPr>
              <a:t>วัตถุประสงค์ของโครงการ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th-TH" sz="2800" dirty="0">
                <a:solidFill>
                  <a:srgbClr val="474747"/>
                </a:solidFill>
                <a:latin typeface="TH SarabunIT๙" panose="020B0500040200020003" pitchFamily="34" charset="-34"/>
                <a:ea typeface="TH Sarabun New"/>
                <a:cs typeface="+mj-cs"/>
                <a:sym typeface="TH Sarabun New"/>
              </a:rPr>
              <a:t>เพื่อพัฒนาการบริหารจัดการแสตมป์ โดยนำเทคโนโลยีสมัยใหม่ มาพัฒนาระบบสินค้าคงคลัง (</a:t>
            </a:r>
            <a:r>
              <a:rPr lang="en-US" sz="2800" dirty="0">
                <a:solidFill>
                  <a:srgbClr val="474747"/>
                </a:solidFill>
                <a:latin typeface="TH SarabunIT๙" panose="020B0500040200020003" pitchFamily="34" charset="-34"/>
                <a:ea typeface="TH Sarabun New"/>
                <a:cs typeface="+mj-cs"/>
                <a:sym typeface="TH Sarabun New"/>
              </a:rPr>
              <a:t>Inventory) </a:t>
            </a:r>
            <a:r>
              <a:rPr lang="th-TH" sz="2800" dirty="0">
                <a:solidFill>
                  <a:srgbClr val="474747"/>
                </a:solidFill>
                <a:latin typeface="TH SarabunIT๙" panose="020B0500040200020003" pitchFamily="34" charset="-34"/>
                <a:ea typeface="TH Sarabun New"/>
                <a:cs typeface="+mj-cs"/>
                <a:sym typeface="TH Sarabun New"/>
              </a:rPr>
              <a:t>ที่ดีเพื่อประหยัดต้นทุน กำลังคน และแก้ปัญหาการมีแสตมป์คงเหลือมาก</a:t>
            </a:r>
            <a:r>
              <a:rPr lang="th-TH" sz="2800" dirty="0" smtClean="0">
                <a:solidFill>
                  <a:srgbClr val="474747"/>
                </a:solidFill>
                <a:latin typeface="TH SarabunIT๙" panose="020B0500040200020003" pitchFamily="34" charset="-34"/>
                <a:ea typeface="TH Sarabun New"/>
                <a:cs typeface="+mj-cs"/>
                <a:sym typeface="TH Sarabun New"/>
              </a:rPr>
              <a:t>เกินไป</a:t>
            </a:r>
            <a:endParaRPr lang="en-US" sz="2800" dirty="0" smtClean="0">
              <a:solidFill>
                <a:srgbClr val="474747"/>
              </a:solidFill>
              <a:latin typeface="TH SarabunIT๙" panose="020B0500040200020003" pitchFamily="34" charset="-34"/>
              <a:ea typeface="TH Sarabun New"/>
              <a:cs typeface="+mj-cs"/>
              <a:sym typeface="TH Sarabun New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th-TH" sz="2400" dirty="0">
              <a:solidFill>
                <a:srgbClr val="474747"/>
              </a:solidFill>
              <a:latin typeface="TH SarabunIT๙" panose="020B0500040200020003" pitchFamily="34" charset="-34"/>
              <a:ea typeface="TH Sarabun New"/>
              <a:cs typeface="+mj-cs"/>
              <a:sym typeface="TH Sarabun New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th-TH" sz="2800" dirty="0">
                <a:solidFill>
                  <a:srgbClr val="474747"/>
                </a:solidFill>
                <a:latin typeface="TH SarabunIT๙" panose="020B0500040200020003" pitchFamily="34" charset="-34"/>
                <a:ea typeface="TH Sarabun New"/>
                <a:cs typeface="+mj-cs"/>
                <a:sym typeface="TH Sarabun New"/>
              </a:rPr>
              <a:t>เพื่อปรับปรุงกระบวนการตรวจสอบการเสียภาษีเพื่อให้สามารถตรวจสอบได้รวดเร็วขึ้น และมีข้อมูลเพียงพอสำหรับ</a:t>
            </a:r>
            <a:r>
              <a:rPr lang="th-TH" sz="2800" dirty="0" smtClean="0">
                <a:solidFill>
                  <a:srgbClr val="474747"/>
                </a:solidFill>
                <a:latin typeface="TH SarabunIT๙" panose="020B0500040200020003" pitchFamily="34" charset="-34"/>
                <a:ea typeface="TH Sarabun New"/>
                <a:cs typeface="+mj-cs"/>
                <a:sym typeface="TH Sarabun New"/>
              </a:rPr>
              <a:t>เจ้าหน้าที่</a:t>
            </a:r>
            <a:endParaRPr lang="th-TH" sz="2800" dirty="0">
              <a:solidFill>
                <a:srgbClr val="474747"/>
              </a:solidFill>
              <a:latin typeface="TH SarabunIT๙" panose="020B0500040200020003" pitchFamily="34" charset="-34"/>
              <a:ea typeface="TH Sarabun New"/>
              <a:cs typeface="+mj-cs"/>
              <a:sym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val="11806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9"/>
          <p:cNvCxnSpPr/>
          <p:nvPr/>
        </p:nvCxnSpPr>
        <p:spPr>
          <a:xfrm rot="16200000">
            <a:off x="5795145" y="4091796"/>
            <a:ext cx="2447925" cy="1587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9"/>
          <p:cNvCxnSpPr/>
          <p:nvPr/>
        </p:nvCxnSpPr>
        <p:spPr>
          <a:xfrm>
            <a:off x="1214414" y="3051190"/>
            <a:ext cx="5621337" cy="39687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973" name="Group 22"/>
          <p:cNvGrpSpPr>
            <a:grpSpLocks/>
          </p:cNvGrpSpPr>
          <p:nvPr/>
        </p:nvGrpSpPr>
        <p:grpSpPr bwMode="auto">
          <a:xfrm>
            <a:off x="6251551" y="2278077"/>
            <a:ext cx="1508125" cy="1506538"/>
            <a:chOff x="3543300" y="1946209"/>
            <a:chExt cx="2057400" cy="2057400"/>
          </a:xfrm>
        </p:grpSpPr>
        <p:sp>
          <p:nvSpPr>
            <p:cNvPr id="18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22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4013" name="TextBox 22"/>
            <p:cNvSpPr txBox="1">
              <a:spLocks noChangeArrowheads="1"/>
            </p:cNvSpPr>
            <p:nvPr/>
          </p:nvSpPr>
          <p:spPr bwMode="auto">
            <a:xfrm>
              <a:off x="3959968" y="2020886"/>
              <a:ext cx="1219200" cy="546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01774" y="2514216"/>
              <a:ext cx="1931790" cy="1036288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ตรวจสอบต่อเนื่อง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อ่าน </a:t>
              </a: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QR </a:t>
              </a:r>
              <a:r>
                <a:rPr lang="th-TH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เก็บไว้</a:t>
              </a:r>
              <a:r>
                <a:rPr lang="en-US" sz="2000" b="1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)</a:t>
              </a:r>
              <a:endParaRPr lang="th-TH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3974" name="Group 25"/>
          <p:cNvGrpSpPr>
            <a:grpSpLocks/>
          </p:cNvGrpSpPr>
          <p:nvPr/>
        </p:nvGrpSpPr>
        <p:grpSpPr bwMode="auto">
          <a:xfrm>
            <a:off x="2898751" y="2284427"/>
            <a:ext cx="1508125" cy="1508125"/>
            <a:chOff x="762000" y="1946209"/>
            <a:chExt cx="2057400" cy="2057400"/>
          </a:xfrm>
        </p:grpSpPr>
        <p:sp>
          <p:nvSpPr>
            <p:cNvPr id="31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32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4005" name="TextBox 32"/>
            <p:cNvSpPr txBox="1">
              <a:spLocks noChangeArrowheads="1"/>
            </p:cNvSpPr>
            <p:nvPr/>
          </p:nvSpPr>
          <p:spPr bwMode="auto">
            <a:xfrm>
              <a:off x="1173359" y="1956426"/>
              <a:ext cx="1219200" cy="545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2639" y="2381512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ป้อนข้อมูล</a:t>
              </a:r>
              <a:b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</a:b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ตรวจสอบด้วยหมายเลข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3975" name="Group 25"/>
          <p:cNvGrpSpPr>
            <a:grpSpLocks/>
          </p:cNvGrpSpPr>
          <p:nvPr/>
        </p:nvGrpSpPr>
        <p:grpSpPr bwMode="auto">
          <a:xfrm>
            <a:off x="4589439" y="2284427"/>
            <a:ext cx="1508125" cy="1508125"/>
            <a:chOff x="762000" y="1946209"/>
            <a:chExt cx="2057400" cy="2057400"/>
          </a:xfrm>
        </p:grpSpPr>
        <p:sp>
          <p:nvSpPr>
            <p:cNvPr id="3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3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3997" name="TextBox 37"/>
            <p:cNvSpPr txBox="1">
              <a:spLocks noChangeArrowheads="1"/>
            </p:cNvSpPr>
            <p:nvPr/>
          </p:nvSpPr>
          <p:spPr bwMode="auto">
            <a:xfrm>
              <a:off x="1173359" y="1956425"/>
              <a:ext cx="1219200" cy="54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2639" y="2433489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ตรวจข้อมูล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อ่าน 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QR Code)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3976" name="Group 25"/>
          <p:cNvGrpSpPr>
            <a:grpSpLocks/>
          </p:cNvGrpSpPr>
          <p:nvPr/>
        </p:nvGrpSpPr>
        <p:grpSpPr bwMode="auto">
          <a:xfrm>
            <a:off x="6281714" y="4064015"/>
            <a:ext cx="1508125" cy="1508125"/>
            <a:chOff x="762000" y="1946209"/>
            <a:chExt cx="2057400" cy="2057400"/>
          </a:xfrm>
        </p:grpSpPr>
        <p:sp>
          <p:nvSpPr>
            <p:cNvPr id="41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42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83989" name="TextBox 42"/>
            <p:cNvSpPr txBox="1">
              <a:spLocks noChangeArrowheads="1"/>
            </p:cNvSpPr>
            <p:nvPr/>
          </p:nvSpPr>
          <p:spPr bwMode="auto">
            <a:xfrm>
              <a:off x="1173359" y="1956425"/>
              <a:ext cx="1219200" cy="545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th-TH" sz="2000" b="1">
                  <a:latin typeface="TH SarabunIT๙" pitchFamily="34" charset="-34"/>
                  <a:cs typeface="+mj-cs"/>
                </a:rPr>
                <a:t>4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2639" y="2433487"/>
              <a:ext cx="1931790" cy="1364381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ตรวจสอบข้อมูลข้อมูลค้าง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(</a:t>
              </a: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จาก </a:t>
              </a:r>
              <a:r>
                <a:rPr lang="en-US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QR)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83977" name="Group 25"/>
          <p:cNvGrpSpPr>
            <a:grpSpLocks/>
          </p:cNvGrpSpPr>
          <p:nvPr/>
        </p:nvGrpSpPr>
        <p:grpSpPr bwMode="auto">
          <a:xfrm>
            <a:off x="1214414" y="2297127"/>
            <a:ext cx="1508125" cy="1508125"/>
            <a:chOff x="762000" y="1946209"/>
            <a:chExt cx="2057400" cy="2057400"/>
          </a:xfrm>
        </p:grpSpPr>
        <p:sp>
          <p:nvSpPr>
            <p:cNvPr id="6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      </a:t>
              </a:r>
            </a:p>
          </p:txBody>
        </p:sp>
        <p:sp>
          <p:nvSpPr>
            <p:cNvPr id="67" name="Oval 1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H SarabunIT๙" pitchFamily="34" charset="-34"/>
                  <a:cs typeface="+mj-cs"/>
                </a:rPr>
                <a:t>      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2639" y="2602005"/>
              <a:ext cx="1931790" cy="779646"/>
            </a:xfrm>
            <a:prstGeom prst="rect">
              <a:avLst/>
            </a:prstGeom>
            <a:noFill/>
          </p:spPr>
          <p:txBody>
            <a:bodyPr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spc="60" dirty="0"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  <a:latin typeface="TH SarabunIT๙" pitchFamily="34" charset="-34"/>
                  <a:cs typeface="+mj-cs"/>
                </a:rPr>
                <a:t>ตรวจแบบออฟไลน์</a:t>
              </a:r>
              <a:endParaRPr lang="en-US" sz="2000" b="1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30" name="Rectangle 2"/>
          <p:cNvSpPr>
            <a:spLocks noChangeArrowheads="1"/>
          </p:cNvSpPr>
          <p:nvPr/>
        </p:nvSpPr>
        <p:spPr bwMode="white">
          <a:xfrm>
            <a:off x="437663" y="404664"/>
            <a:ext cx="8305800" cy="125433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ตรวจสอบดวงแสตมป์ออฟไลน์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32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1950" y="981075"/>
            <a:ext cx="3038475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ใช้งานระบบ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8399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981075"/>
            <a:ext cx="3136900" cy="557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ลงทะเบียนใช้งานระบบ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774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4763" y="981098"/>
            <a:ext cx="3225800" cy="573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4716016" y="1270088"/>
            <a:ext cx="4555750" cy="1019611"/>
          </a:xfrm>
          <a:prstGeom prst="rect">
            <a:avLst/>
          </a:prstGeom>
          <a:noFill/>
        </p:spPr>
        <p:txBody>
          <a:bodyPr/>
          <a:lstStyle/>
          <a:p>
            <a:pPr marL="457200" indent="-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1. </a:t>
            </a:r>
            <a:r>
              <a:rPr lang="th-TH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ป้อน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ข้อมูล </a:t>
            </a:r>
            <a:endParaRPr lang="en-US" b="1" spc="60" dirty="0">
              <a:effectLst>
                <a:outerShdw blurRad="50800" dist="25400" dir="5400000" algn="t" rotWithShape="0">
                  <a:prstClr val="black">
                    <a:alpha val="15000"/>
                  </a:prstClr>
                </a:outerShdw>
              </a:effectLst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    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(</a:t>
            </a:r>
            <a:r>
              <a:rPr lang="th-TH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ตรวจสอบ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ด้วยหมายเลข</a:t>
            </a: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 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Serial)</a:t>
            </a:r>
            <a:endParaRPr lang="en-US" b="1" dirty="0">
              <a:effectLst>
                <a:outerShdw blurRad="50800" dist="25400" dir="5400000" algn="t" rotWithShape="0">
                  <a:prstClr val="black">
                    <a:alpha val="15000"/>
                  </a:prstClr>
                </a:outerShdw>
              </a:effectLst>
              <a:latin typeface="TH SarabunIT๙" pitchFamily="34" charset="-34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732982" y="2493838"/>
            <a:ext cx="4286248" cy="719138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2. 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ตรวจข้อมูล</a:t>
            </a:r>
            <a:endParaRPr lang="en-US" b="1" spc="60" dirty="0">
              <a:effectLst>
                <a:outerShdw blurRad="50800" dist="25400" dir="5400000" algn="t" rotWithShape="0">
                  <a:prstClr val="black">
                    <a:alpha val="15000"/>
                  </a:prstClr>
                </a:outerShdw>
              </a:effectLst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   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 </a:t>
            </a: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(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ตรวจสอบด้วย </a:t>
            </a: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QR Code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)</a:t>
            </a:r>
            <a:endParaRPr lang="en-US" b="1" dirty="0">
              <a:effectLst>
                <a:outerShdw blurRad="50800" dist="25400" dir="5400000" algn="t" rotWithShape="0">
                  <a:prstClr val="black">
                    <a:alpha val="15000"/>
                  </a:prstClr>
                </a:outerShdw>
              </a:effectLst>
              <a:latin typeface="TH SarabunIT๙" pitchFamily="34" charset="-34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732982" y="3813189"/>
            <a:ext cx="4394768" cy="7207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3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.</a:t>
            </a:r>
            <a:r>
              <a:rPr lang="th-TH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 ตรวจ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ข้อมูล</a:t>
            </a:r>
            <a:r>
              <a:rPr lang="th-TH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ค้าง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(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จาก ตรวจต่อเนื่อง</a:t>
            </a:r>
            <a:r>
              <a:rPr lang="en-US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)</a:t>
            </a:r>
            <a:endParaRPr lang="en-US" b="1" spc="60" dirty="0">
              <a:effectLst>
                <a:outerShdw blurRad="50800" dist="25400" dir="5400000" algn="t" rotWithShape="0">
                  <a:prstClr val="black">
                    <a:alpha val="15000"/>
                  </a:prstClr>
                </a:outerShdw>
              </a:effectLst>
              <a:latin typeface="TH SarabunIT๙" pitchFamily="34" charset="-34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732982" y="4710127"/>
            <a:ext cx="3671888" cy="719137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4. </a:t>
            </a:r>
            <a:r>
              <a:rPr lang="th-TH" b="1" spc="60" dirty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ตรวจ</a:t>
            </a:r>
            <a:r>
              <a:rPr lang="th-TH" b="1" spc="60" dirty="0" smtClean="0"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  <a:latin typeface="TH SarabunIT๙" pitchFamily="34" charset="-34"/>
                <a:cs typeface="+mj-cs"/>
              </a:rPr>
              <a:t>ต่อเนื่อง</a:t>
            </a:r>
            <a:endParaRPr lang="en-US" b="1" dirty="0">
              <a:effectLst>
                <a:outerShdw blurRad="50800" dist="25400" dir="5400000" algn="t" rotWithShape="0">
                  <a:prstClr val="black">
                    <a:alpha val="15000"/>
                  </a:prstClr>
                </a:outerShdw>
              </a:effectLst>
              <a:latin typeface="TH SarabunIT๙" pitchFamily="34" charset="-34"/>
              <a:cs typeface="+mj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หน้าจอการใช้งาน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899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909660"/>
            <a:ext cx="3225800" cy="573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6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936647"/>
            <a:ext cx="3209925" cy="570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ป้อนข้อมูล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6590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28" y="1322404"/>
            <a:ext cx="8064500" cy="453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TH SarabunIT๙" pitchFamily="34" charset="-34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TH SarabunIT๙" pitchFamily="34" charset="-34"/>
              </a:rPr>
              <a:t>ตรวจข้อมูล (</a:t>
            </a:r>
            <a:r>
              <a:rPr lang="en-US" sz="4400" b="1" dirty="0" smtClean="0">
                <a:latin typeface="TH SarabunIT๙" pitchFamily="34" charset="-34"/>
                <a:cs typeface="TH SarabunIT๙" pitchFamily="34" charset="-34"/>
              </a:rPr>
              <a:t>1)</a:t>
            </a:r>
            <a:endParaRPr lang="th-TH" sz="4400" b="1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797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9" y="981075"/>
            <a:ext cx="3190875" cy="567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ตรวจข้อมูล (</a:t>
            </a:r>
            <a:r>
              <a:rPr lang="en-US" sz="4400" b="1" dirty="0" smtClean="0">
                <a:latin typeface="TH SarabunIT๙" pitchFamily="34" charset="-34"/>
                <a:cs typeface="+mj-cs"/>
              </a:rPr>
              <a:t>2)</a:t>
            </a:r>
            <a:endParaRPr lang="th-TH" sz="4400" b="1" dirty="0" smtClean="0"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442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8252" y="1182688"/>
            <a:ext cx="3581400" cy="146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0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212850"/>
            <a:ext cx="3397250" cy="1436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09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7616" y="3000372"/>
            <a:ext cx="3744912" cy="153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0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3000372"/>
            <a:ext cx="3694113" cy="150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1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56" y="4857760"/>
            <a:ext cx="5472112" cy="1658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ตรวจต่อเนื่อง </a:t>
            </a:r>
            <a:r>
              <a:rPr lang="en-US" sz="4400" b="1" dirty="0" smtClean="0">
                <a:latin typeface="TH SarabunIT๙" pitchFamily="34" charset="-34"/>
                <a:cs typeface="+mj-cs"/>
              </a:rPr>
              <a:t>(1)</a:t>
            </a:r>
            <a:endParaRPr lang="th-TH" sz="4400" b="1" dirty="0" smtClean="0"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160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2298" y="1081108"/>
            <a:ext cx="3009900" cy="534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ตรวจข้อมูลค้าง </a:t>
            </a:r>
            <a:r>
              <a:rPr lang="en-US" sz="4400" b="1" dirty="0" smtClean="0">
                <a:latin typeface="TH SarabunIT๙" pitchFamily="34" charset="-34"/>
                <a:cs typeface="+mj-cs"/>
              </a:rPr>
              <a:t>(1)</a:t>
            </a:r>
            <a:endParaRPr lang="th-TH" sz="4400" b="1" dirty="0" smtClean="0"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48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9688" y="1000108"/>
            <a:ext cx="3224212" cy="573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04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000108"/>
            <a:ext cx="3230562" cy="5745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ตรวจข้อมูลค้าง </a:t>
            </a:r>
            <a:r>
              <a:rPr lang="en-US" sz="4400" b="1" dirty="0" smtClean="0">
                <a:latin typeface="TH SarabunIT๙" pitchFamily="34" charset="-34"/>
                <a:cs typeface="+mj-cs"/>
              </a:rPr>
              <a:t>(2)</a:t>
            </a:r>
            <a:endParaRPr lang="th-TH" sz="4400" b="1" dirty="0" smtClean="0"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324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0" name="Group 18"/>
          <p:cNvGrpSpPr>
            <a:grpSpLocks/>
          </p:cNvGrpSpPr>
          <p:nvPr/>
        </p:nvGrpSpPr>
        <p:grpSpPr bwMode="auto">
          <a:xfrm>
            <a:off x="250825" y="1831975"/>
            <a:ext cx="2095500" cy="4035425"/>
            <a:chOff x="2208" y="1296"/>
            <a:chExt cx="1365" cy="2542"/>
          </a:xfrm>
        </p:grpSpPr>
        <p:sp>
          <p:nvSpPr>
            <p:cNvPr id="29733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4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5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6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7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354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8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39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0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1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2" name="Text Box 28"/>
            <p:cNvSpPr txBox="1">
              <a:spLocks noChangeArrowheads="1"/>
            </p:cNvSpPr>
            <p:nvPr/>
          </p:nvSpPr>
          <p:spPr bwMode="gray">
            <a:xfrm>
              <a:off x="2749" y="1354"/>
              <a:ext cx="2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1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3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400" b="1" dirty="0">
                  <a:latin typeface="TH SarabunIT๙" pitchFamily="34" charset="-34"/>
                  <a:cs typeface="+mj-cs"/>
                </a:rPr>
                <a:t>ครอบคลุม</a:t>
              </a:r>
              <a:r>
                <a:rPr lang="th-TH" altLang="th-TH" sz="2400" b="1" dirty="0" smtClean="0">
                  <a:latin typeface="TH SarabunIT๙" pitchFamily="34" charset="-34"/>
                  <a:cs typeface="+mj-cs"/>
                </a:rPr>
                <a:t>วิธีทุกกระบวนการของระบบประมาณการ</a:t>
              </a:r>
              <a:endParaRPr lang="en-US" altLang="th-TH" sz="2400" b="1" dirty="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285720" y="142852"/>
            <a:ext cx="8501122" cy="714380"/>
          </a:xfrm>
          <a:prstGeom prst="round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>
              <a:lnSpc>
                <a:spcPct val="90000"/>
              </a:lnSpc>
              <a:spcAft>
                <a:spcPct val="35000"/>
              </a:spcAft>
            </a:pPr>
            <a:r>
              <a:rPr lang="th-TH" sz="4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+mj-cs"/>
              </a:rPr>
              <a:t>วัตถุประสงค์</a:t>
            </a:r>
            <a:endParaRPr lang="th-TH" sz="4400" b="1" dirty="0">
              <a:solidFill>
                <a:schemeClr val="bg1">
                  <a:lumMod val="95000"/>
                </a:schemeClr>
              </a:solidFill>
              <a:latin typeface="TH SarabunIT๙" pitchFamily="34" charset="-34"/>
              <a:cs typeface="+mj-cs"/>
            </a:endParaRPr>
          </a:p>
        </p:txBody>
      </p:sp>
      <p:grpSp>
        <p:nvGrpSpPr>
          <p:cNvPr id="29699" name="Group 32"/>
          <p:cNvGrpSpPr>
            <a:grpSpLocks/>
          </p:cNvGrpSpPr>
          <p:nvPr/>
        </p:nvGrpSpPr>
        <p:grpSpPr bwMode="auto">
          <a:xfrm>
            <a:off x="2428875" y="1828800"/>
            <a:ext cx="2098675" cy="4035425"/>
            <a:chOff x="3692" y="1296"/>
            <a:chExt cx="1367" cy="2542"/>
          </a:xfrm>
        </p:grpSpPr>
        <p:sp>
          <p:nvSpPr>
            <p:cNvPr id="29746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7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8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49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29750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29755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85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6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7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8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59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9751" name="Text Box 43"/>
            <p:cNvSpPr txBox="1">
              <a:spLocks noChangeArrowheads="1"/>
            </p:cNvSpPr>
            <p:nvPr/>
          </p:nvSpPr>
          <p:spPr bwMode="gray">
            <a:xfrm>
              <a:off x="4237" y="1354"/>
              <a:ext cx="2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2</a:t>
              </a:r>
              <a:endParaRPr lang="en-US" altLang="th-TH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52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400" b="1" dirty="0" smtClean="0">
                  <a:latin typeface="TH SarabunIT๙" pitchFamily="34" charset="-34"/>
                  <a:cs typeface="+mj-cs"/>
                </a:rPr>
                <a:t>สามารถ</a:t>
              </a:r>
              <a:r>
                <a:rPr lang="th-TH" altLang="th-TH" sz="2400" b="1" dirty="0">
                  <a:latin typeface="TH SarabunIT๙" pitchFamily="34" charset="-34"/>
                  <a:cs typeface="+mj-cs"/>
                </a:rPr>
                <a:t>ติดตาม</a:t>
              </a:r>
              <a:r>
                <a:rPr lang="th-TH" altLang="th-TH" sz="2400" b="1" dirty="0" smtClean="0">
                  <a:latin typeface="TH SarabunIT๙" pitchFamily="34" charset="-34"/>
                  <a:cs typeface="+mj-cs"/>
                </a:rPr>
                <a:t>การดำเนินการได้</a:t>
              </a:r>
              <a:r>
                <a:rPr lang="th-TH" altLang="th-TH" sz="2400" b="1" dirty="0">
                  <a:latin typeface="TH SarabunIT๙" pitchFamily="34" charset="-34"/>
                  <a:cs typeface="+mj-cs"/>
                </a:rPr>
                <a:t/>
              </a:r>
              <a:br>
                <a:rPr lang="th-TH" altLang="th-TH" sz="2400" b="1" dirty="0">
                  <a:latin typeface="TH SarabunIT๙" pitchFamily="34" charset="-34"/>
                  <a:cs typeface="+mj-cs"/>
                </a:rPr>
              </a:br>
              <a:r>
                <a:rPr lang="th-TH" altLang="th-TH" sz="2400" b="1" dirty="0">
                  <a:latin typeface="TH SarabunIT๙" pitchFamily="34" charset="-34"/>
                  <a:cs typeface="+mj-cs"/>
                </a:rPr>
                <a:t>ทุกขั้นตอน</a:t>
              </a:r>
              <a:endParaRPr lang="en-US" altLang="th-TH" sz="24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53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54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8BAAF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29701" name="Group 32"/>
          <p:cNvGrpSpPr>
            <a:grpSpLocks/>
          </p:cNvGrpSpPr>
          <p:nvPr/>
        </p:nvGrpSpPr>
        <p:grpSpPr bwMode="auto">
          <a:xfrm>
            <a:off x="4616450" y="1828800"/>
            <a:ext cx="2098675" cy="4035425"/>
            <a:chOff x="3692" y="1296"/>
            <a:chExt cx="1367" cy="2542"/>
          </a:xfrm>
        </p:grpSpPr>
        <p:sp>
          <p:nvSpPr>
            <p:cNvPr id="2971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1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54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99CC"/>
                </a:gs>
                <a:gs pos="50000">
                  <a:srgbClr val="FF99CC"/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55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/>
                </a:gs>
                <a:gs pos="50000">
                  <a:srgbClr val="FF99CC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20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29721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29728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85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29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30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31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32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9722" name="Text Box 43"/>
            <p:cNvSpPr txBox="1">
              <a:spLocks noChangeArrowheads="1"/>
            </p:cNvSpPr>
            <p:nvPr/>
          </p:nvSpPr>
          <p:spPr bwMode="gray">
            <a:xfrm>
              <a:off x="4240" y="1354"/>
              <a:ext cx="2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3</a:t>
              </a:r>
              <a:endParaRPr lang="en-US" altLang="th-TH" b="1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23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400" b="1" dirty="0">
                  <a:latin typeface="TH SarabunIT๙" pitchFamily="34" charset="-34"/>
                  <a:cs typeface="+mj-cs"/>
                </a:rPr>
                <a:t>เชื่อมโยงข้อมูล</a:t>
              </a:r>
              <a:r>
                <a:rPr lang="th-TH" altLang="th-TH" sz="2400" b="1" dirty="0" smtClean="0">
                  <a:latin typeface="TH SarabunIT๙" pitchFamily="34" charset="-34"/>
                  <a:cs typeface="+mj-cs"/>
                </a:rPr>
                <a:t>กับฐานข้อมูลของกรมสรรพสามิต</a:t>
              </a:r>
              <a:endParaRPr lang="en-US" altLang="th-TH" sz="24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24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6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>
                    <a:alpha val="46000"/>
                  </a:srgbClr>
                </a:gs>
                <a:gs pos="44000">
                  <a:srgbClr val="FF99CC">
                    <a:alpha val="17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20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29702" name="Group 32"/>
          <p:cNvGrpSpPr>
            <a:grpSpLocks/>
          </p:cNvGrpSpPr>
          <p:nvPr/>
        </p:nvGrpSpPr>
        <p:grpSpPr bwMode="auto">
          <a:xfrm>
            <a:off x="6794500" y="1841500"/>
            <a:ext cx="2098675" cy="4035425"/>
            <a:chOff x="3692" y="1296"/>
            <a:chExt cx="1367" cy="2542"/>
          </a:xfrm>
        </p:grpSpPr>
        <p:sp>
          <p:nvSpPr>
            <p:cNvPr id="29703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04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E9EFF"/>
                </a:gs>
                <a:gs pos="11259">
                  <a:srgbClr val="6EADFF"/>
                </a:gs>
                <a:gs pos="27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29705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2971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85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2971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20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29706" name="Text Box 43"/>
            <p:cNvSpPr txBox="1">
              <a:spLocks noChangeArrowheads="1"/>
            </p:cNvSpPr>
            <p:nvPr/>
          </p:nvSpPr>
          <p:spPr bwMode="gray">
            <a:xfrm>
              <a:off x="4240" y="1354"/>
              <a:ext cx="2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b="1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4</a:t>
              </a:r>
              <a:endParaRPr lang="en-US" altLang="th-TH" b="1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07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400" b="1" dirty="0" smtClean="0">
                  <a:latin typeface="TH SarabunIT๙" pitchFamily="34" charset="-34"/>
                  <a:cs typeface="+mj-cs"/>
                </a:rPr>
                <a:t>เอกสารในระบบสามารถใช้แทนเอกสารระบบเดิมได้</a:t>
              </a:r>
              <a:endParaRPr lang="en-US" altLang="th-TH" sz="24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29708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20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75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>
                    <a:alpha val="46000"/>
                  </a:srgbClr>
                </a:gs>
                <a:gs pos="44000">
                  <a:srgbClr val="FF99CC">
                    <a:alpha val="17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2000">
                <a:latin typeface="TH SarabunIT๙" pitchFamily="34" charset="-34"/>
                <a:cs typeface="+mj-cs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176338"/>
            <a:ext cx="3008312" cy="534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452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125538"/>
            <a:ext cx="3008313" cy="534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Frame 4"/>
          <p:cNvSpPr/>
          <p:nvPr/>
        </p:nvSpPr>
        <p:spPr>
          <a:xfrm>
            <a:off x="755650" y="5949950"/>
            <a:ext cx="1728788" cy="71913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6804025" y="1052513"/>
            <a:ext cx="1728788" cy="72072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ตรวจแบบออฟไลน์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278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108096"/>
            <a:ext cx="2994025" cy="532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650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838" y="1108096"/>
            <a:ext cx="2992437" cy="532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ตรวจแบบออฟไลน์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87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71675"/>
            <a:ext cx="9144000" cy="291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+mj-cs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+mj-cs"/>
              </a:rPr>
              <a:t>ตรวจแบบออฟไลน์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52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7335" y="912813"/>
            <a:ext cx="3273425" cy="581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white">
          <a:xfrm>
            <a:off x="442664" y="16701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H SarabunIT๙" pitchFamily="34" charset="-34"/>
                <a:cs typeface="TH SarabunIT๙" pitchFamily="34" charset="-34"/>
              </a:rPr>
              <a:t>Android Mobile </a:t>
            </a:r>
            <a:r>
              <a:rPr lang="th-TH" sz="4400" b="1" dirty="0" smtClean="0">
                <a:latin typeface="TH SarabunIT๙" pitchFamily="34" charset="-34"/>
                <a:cs typeface="TH SarabunIT๙" pitchFamily="34" charset="-34"/>
              </a:rPr>
              <a:t>ตรวจแบบออฟไลน์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039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400" y="3071810"/>
            <a:ext cx="8686800" cy="2474930"/>
          </a:xfrm>
        </p:spPr>
        <p:txBody>
          <a:bodyPr>
            <a:noAutofit/>
          </a:bodyPr>
          <a:lstStyle/>
          <a:p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ระบบ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อ่านและตรวจสอบข้อมูลแสตมป์บน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เครื่อง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อ่าน</a:t>
            </a:r>
            <a:b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</a:b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และ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ระบบบริการตรวจสอบข้อมูลบน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แสตมป์ผ่าน</a:t>
            </a:r>
            <a:r>
              <a:rPr lang="th-TH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+mj-cs"/>
              </a:rPr>
              <a:t>เครือข่ายอินเตอร์เน็ตสำหรับเจ้าหน้าที่กรมสรรพสามิต</a:t>
            </a:r>
            <a:endParaRPr lang="th-TH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7" name="Picture 6" descr="excise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46" y="547161"/>
            <a:ext cx="1888448" cy="2310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775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2555776" y="404664"/>
            <a:ext cx="3744416" cy="457200"/>
          </a:xfrm>
        </p:spPr>
        <p:txBody>
          <a:bodyPr>
            <a:noAutofit/>
          </a:bodyPr>
          <a:lstStyle/>
          <a:p>
            <a:pPr algn="ctr"/>
            <a:r>
              <a:rPr lang="th-TH" sz="3600" dirty="0" smtClean="0"/>
              <a:t>เครื่อง </a:t>
            </a:r>
            <a:r>
              <a:rPr lang="en-US" sz="3600" dirty="0" smtClean="0"/>
              <a:t>CN70</a:t>
            </a:r>
            <a:endParaRPr lang="th-TH" sz="3600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5" y="1124744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2438" y="1576388"/>
            <a:ext cx="8191500" cy="995362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>
                <a:latin typeface="TH SarabunIT๙" pitchFamily="34" charset="-34"/>
                <a:cs typeface="+mj-cs"/>
              </a:rPr>
              <a:t>Stamp Verify – </a:t>
            </a:r>
            <a:r>
              <a:rPr lang="th-TH" sz="3600" b="1" dirty="0">
                <a:latin typeface="TH SarabunIT๙" pitchFamily="34" charset="-34"/>
                <a:cs typeface="+mj-cs"/>
              </a:rPr>
              <a:t>ช่วยในการตรวจสอบ สะดวก รวดเร็ว ถูกต้อง</a:t>
            </a:r>
            <a:endParaRPr lang="en-US" sz="3600" dirty="0">
              <a:latin typeface="TH SarabunIT๙" pitchFamily="34" charset="-34"/>
              <a:cs typeface="+mj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6563" y="3303588"/>
            <a:ext cx="1857375" cy="1857375"/>
            <a:chOff x="762001" y="1946209"/>
            <a:chExt cx="2057400" cy="2057400"/>
          </a:xfrm>
        </p:grpSpPr>
        <p:sp>
          <p:nvSpPr>
            <p:cNvPr id="8" name="Oval 7"/>
            <p:cNvSpPr/>
            <p:nvPr/>
          </p:nvSpPr>
          <p:spPr>
            <a:xfrm>
              <a:off x="762001" y="1946209"/>
              <a:ext cx="2057400" cy="2057400"/>
            </a:xfrm>
            <a:prstGeom prst="ellipse">
              <a:avLst/>
            </a:prstGeom>
            <a:gradFill>
              <a:gsLst>
                <a:gs pos="38000">
                  <a:srgbClr val="00B0F0"/>
                </a:gs>
                <a:gs pos="79000">
                  <a:srgbClr val="0065B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      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900" y="3017838"/>
            <a:ext cx="776288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636838" y="3375025"/>
            <a:ext cx="1785937" cy="1785938"/>
            <a:chOff x="3895725" y="4267200"/>
            <a:chExt cx="1371600" cy="1371600"/>
          </a:xfrm>
        </p:grpSpPr>
        <p:sp>
          <p:nvSpPr>
            <p:cNvPr id="13" name="Rounded Rectangle 12"/>
            <p:cNvSpPr/>
            <p:nvPr/>
          </p:nvSpPr>
          <p:spPr>
            <a:xfrm>
              <a:off x="3895725" y="4267200"/>
              <a:ext cx="1371600" cy="1371600"/>
            </a:xfrm>
            <a:prstGeom prst="roundRect">
              <a:avLst/>
            </a:prstGeom>
            <a:gradFill flip="none" rotWithShape="1">
              <a:gsLst>
                <a:gs pos="38000">
                  <a:srgbClr val="F39C29"/>
                </a:gs>
                <a:gs pos="70000">
                  <a:srgbClr val="F27416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1524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971925" y="4314825"/>
              <a:ext cx="1209676" cy="838200"/>
            </a:xfrm>
            <a:prstGeom prst="roundRect">
              <a:avLst/>
            </a:prstGeom>
            <a:gradFill flip="none" rotWithShape="1">
              <a:gsLst>
                <a:gs pos="63000">
                  <a:schemeClr val="bg1">
                    <a:alpha val="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0" y="3017838"/>
            <a:ext cx="777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569869" y="3789040"/>
            <a:ext cx="14638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ข้อมูลมี</a:t>
            </a:r>
          </a:p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ความปลอดภัย</a:t>
            </a:r>
          </a:p>
        </p:txBody>
      </p:sp>
      <p:sp>
        <p:nvSpPr>
          <p:cNvPr id="28681" name="Text Box 30"/>
          <p:cNvSpPr txBox="1">
            <a:spLocks noChangeArrowheads="1"/>
          </p:cNvSpPr>
          <p:nvPr/>
        </p:nvSpPr>
        <p:spPr bwMode="auto">
          <a:xfrm>
            <a:off x="2555875" y="3787775"/>
            <a:ext cx="19415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ความสะดวก</a:t>
            </a:r>
          </a:p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ในการเข้าถึงข้อมูล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725988" y="3303588"/>
            <a:ext cx="1857375" cy="1857375"/>
            <a:chOff x="762001" y="1946209"/>
            <a:chExt cx="2057400" cy="2057400"/>
          </a:xfrm>
        </p:grpSpPr>
        <p:sp>
          <p:nvSpPr>
            <p:cNvPr id="20" name="Oval 7"/>
            <p:cNvSpPr/>
            <p:nvPr/>
          </p:nvSpPr>
          <p:spPr>
            <a:xfrm>
              <a:off x="762001" y="1946209"/>
              <a:ext cx="2057400" cy="2057400"/>
            </a:xfrm>
            <a:prstGeom prst="ellipse">
              <a:avLst/>
            </a:prstGeom>
            <a:gradFill>
              <a:gsLst>
                <a:gs pos="38000">
                  <a:srgbClr val="00B0F0"/>
                </a:gs>
                <a:gs pos="79000">
                  <a:srgbClr val="0065B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      </a:t>
              </a:r>
            </a:p>
          </p:txBody>
        </p:sp>
        <p:sp>
          <p:nvSpPr>
            <p:cNvPr id="21" name="Oval 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</a:t>
              </a:r>
            </a:p>
          </p:txBody>
        </p:sp>
      </p:grpSp>
      <p:pic>
        <p:nvPicPr>
          <p:cNvPr id="2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7325" y="3017838"/>
            <a:ext cx="776288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926263" y="3375025"/>
            <a:ext cx="1785937" cy="1785938"/>
            <a:chOff x="3895725" y="4267200"/>
            <a:chExt cx="1371600" cy="1371600"/>
          </a:xfrm>
        </p:grpSpPr>
        <p:sp>
          <p:nvSpPr>
            <p:cNvPr id="24" name="Rounded Rectangle 12"/>
            <p:cNvSpPr/>
            <p:nvPr/>
          </p:nvSpPr>
          <p:spPr>
            <a:xfrm>
              <a:off x="3895725" y="4267200"/>
              <a:ext cx="1371600" cy="1371600"/>
            </a:xfrm>
            <a:prstGeom prst="roundRect">
              <a:avLst/>
            </a:prstGeom>
            <a:gradFill flip="none" rotWithShape="1">
              <a:gsLst>
                <a:gs pos="38000">
                  <a:srgbClr val="F39C29"/>
                </a:gs>
                <a:gs pos="70000">
                  <a:srgbClr val="F27416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1524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  <p:sp>
          <p:nvSpPr>
            <p:cNvPr id="25" name="Rounded Rectangle 13"/>
            <p:cNvSpPr/>
            <p:nvPr/>
          </p:nvSpPr>
          <p:spPr>
            <a:xfrm>
              <a:off x="3971925" y="4314825"/>
              <a:ext cx="1209676" cy="838200"/>
            </a:xfrm>
            <a:prstGeom prst="roundRect">
              <a:avLst/>
            </a:prstGeom>
            <a:gradFill flip="none" rotWithShape="1">
              <a:gsLst>
                <a:gs pos="63000">
                  <a:schemeClr val="bg1">
                    <a:alpha val="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</p:grpSp>
      <p:pic>
        <p:nvPicPr>
          <p:cNvPr id="2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4425" y="3017838"/>
            <a:ext cx="777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TextBox 26"/>
          <p:cNvSpPr txBox="1">
            <a:spLocks noChangeArrowheads="1"/>
          </p:cNvSpPr>
          <p:nvPr/>
        </p:nvSpPr>
        <p:spPr bwMode="auto">
          <a:xfrm>
            <a:off x="4803119" y="3791362"/>
            <a:ext cx="15856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ตรวจสอบข้อมูล</a:t>
            </a:r>
          </a:p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ได้รวดเร็ว</a:t>
            </a:r>
          </a:p>
        </p:txBody>
      </p:sp>
      <p:sp>
        <p:nvSpPr>
          <p:cNvPr id="28687" name="Text Box 30"/>
          <p:cNvSpPr txBox="1">
            <a:spLocks noChangeArrowheads="1"/>
          </p:cNvSpPr>
          <p:nvPr/>
        </p:nvSpPr>
        <p:spPr bwMode="auto">
          <a:xfrm>
            <a:off x="6877050" y="3750865"/>
            <a:ext cx="19415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ข้อมูล</a:t>
            </a:r>
          </a:p>
          <a:p>
            <a:pPr algn="ctr" eaLnBrk="1" hangingPunct="1"/>
            <a:r>
              <a:rPr lang="th-TH" altLang="th-TH" sz="2500" b="1" dirty="0">
                <a:latin typeface="TH SarabunIT๙" pitchFamily="34" charset="-34"/>
                <a:cs typeface="+mj-cs"/>
              </a:rPr>
              <a:t>มีความถูกต้อง 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white">
          <a:xfrm>
            <a:off x="452438" y="404664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latin typeface="TH SarabunIT๙" pitchFamily="34" charset="-34"/>
                <a:cs typeface="+mj-cs"/>
              </a:rPr>
              <a:t>ประโยชน์ที่ได้รับ</a:t>
            </a:r>
            <a:endParaRPr lang="en-US" sz="4400" b="1" dirty="0">
              <a:latin typeface="TH SarabunIT๙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5757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2428875" y="1824038"/>
            <a:ext cx="2098675" cy="4040188"/>
            <a:chOff x="3692" y="1293"/>
            <a:chExt cx="1367" cy="2545"/>
          </a:xfrm>
        </p:grpSpPr>
        <p:sp>
          <p:nvSpPr>
            <p:cNvPr id="30770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71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72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73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0774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30779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4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80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81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82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83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30775" name="Text Box 43"/>
            <p:cNvSpPr txBox="1">
              <a:spLocks noChangeArrowheads="1"/>
            </p:cNvSpPr>
            <p:nvPr/>
          </p:nvSpPr>
          <p:spPr bwMode="gray">
            <a:xfrm>
              <a:off x="4261" y="1293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2</a:t>
              </a:r>
              <a:endParaRPr lang="en-US" altLang="th-TH" sz="24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76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>
                  <a:latin typeface="TH SarabunIT๙" pitchFamily="34" charset="-34"/>
                  <a:cs typeface="+mj-cs"/>
                </a:rPr>
                <a:t>ครอบคลุมทุกขั้นตอน ในการตรวจรับแสตมป์ ขอเบิกแสตมป์ </a:t>
              </a:r>
            </a:p>
            <a:p>
              <a:pPr algn="ctr" eaLnBrk="1" hangingPunct="1"/>
              <a:r>
                <a:rPr lang="th-TH" altLang="th-TH" sz="2000" b="1" dirty="0">
                  <a:latin typeface="TH SarabunIT๙" pitchFamily="34" charset="-34"/>
                  <a:cs typeface="+mj-cs"/>
                </a:rPr>
                <a:t>จ่ายแสตมป์ </a:t>
              </a:r>
            </a:p>
            <a:p>
              <a:pPr algn="ctr" eaLnBrk="1" hangingPunct="1"/>
              <a:r>
                <a:rPr lang="th-TH" altLang="th-TH" sz="2000" b="1" dirty="0">
                  <a:latin typeface="TH SarabunIT๙" pitchFamily="34" charset="-34"/>
                  <a:cs typeface="+mj-cs"/>
                </a:rPr>
                <a:t>ขอคืนแสตมป์ และตรวจนับดวงแสตมป์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77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78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8BAAF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30724" name="Group 18"/>
          <p:cNvGrpSpPr>
            <a:grpSpLocks/>
          </p:cNvGrpSpPr>
          <p:nvPr/>
        </p:nvGrpSpPr>
        <p:grpSpPr bwMode="auto">
          <a:xfrm>
            <a:off x="250825" y="1811339"/>
            <a:ext cx="2095500" cy="4056064"/>
            <a:chOff x="2208" y="1283"/>
            <a:chExt cx="1365" cy="2555"/>
          </a:xfrm>
        </p:grpSpPr>
        <p:sp>
          <p:nvSpPr>
            <p:cNvPr id="30757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58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59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0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1" name="Oval 23"/>
            <p:cNvSpPr>
              <a:spLocks noChangeArrowheads="1"/>
            </p:cNvSpPr>
            <p:nvPr/>
          </p:nvSpPr>
          <p:spPr bwMode="gray">
            <a:xfrm>
              <a:off x="2677" y="1335"/>
              <a:ext cx="405" cy="327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2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3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4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5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6" name="Text Box 28"/>
            <p:cNvSpPr txBox="1">
              <a:spLocks noChangeArrowheads="1"/>
            </p:cNvSpPr>
            <p:nvPr/>
          </p:nvSpPr>
          <p:spPr bwMode="gray">
            <a:xfrm>
              <a:off x="2767" y="1283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1</a:t>
              </a:r>
              <a:endParaRPr lang="en-US" altLang="th-TH" sz="18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7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>
                  <a:latin typeface="TH SarabunIT๙" pitchFamily="34" charset="-34"/>
                  <a:cs typeface="+mj-cs"/>
                </a:rPr>
                <a:t>ช่วยให้ผู้ปฏิบัติงาน ตรวจสอบดวงแสตมป์ได้ง่ายขึ้น</a:t>
              </a:r>
              <a:endParaRPr lang="en-US" altLang="th-TH" sz="2000" b="1" dirty="0">
                <a:solidFill>
                  <a:srgbClr val="000000"/>
                </a:solidFill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8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69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30725" name="Group 32"/>
          <p:cNvGrpSpPr>
            <a:grpSpLocks/>
          </p:cNvGrpSpPr>
          <p:nvPr/>
        </p:nvGrpSpPr>
        <p:grpSpPr bwMode="auto">
          <a:xfrm>
            <a:off x="4616450" y="1828800"/>
            <a:ext cx="2098675" cy="4035425"/>
            <a:chOff x="3692" y="1296"/>
            <a:chExt cx="1367" cy="2542"/>
          </a:xfrm>
        </p:grpSpPr>
        <p:sp>
          <p:nvSpPr>
            <p:cNvPr id="30741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42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54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99CC"/>
                </a:gs>
                <a:gs pos="50000">
                  <a:srgbClr val="FF99CC"/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55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/>
                </a:gs>
                <a:gs pos="50000">
                  <a:srgbClr val="FF99CC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0745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3075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4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5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5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5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5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30746" name="Text Box 43"/>
            <p:cNvSpPr txBox="1">
              <a:spLocks noChangeArrowheads="1"/>
            </p:cNvSpPr>
            <p:nvPr/>
          </p:nvSpPr>
          <p:spPr bwMode="gray">
            <a:xfrm>
              <a:off x="4258" y="1314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3</a:t>
              </a:r>
              <a:endParaRPr lang="en-US" altLang="th-TH" sz="24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47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>
                  <a:latin typeface="TH SarabunIT๙" pitchFamily="34" charset="-34"/>
                  <a:cs typeface="+mj-cs"/>
                </a:rPr>
                <a:t>เชื่อมโยงข้อมูลฐานข้อมูล เพื่อเข้าถึงข้อมูลอย่างถูกต้องและแม่นยำ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48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6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>
                    <a:alpha val="46000"/>
                  </a:srgbClr>
                </a:gs>
                <a:gs pos="44000">
                  <a:srgbClr val="FF99CC">
                    <a:alpha val="17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</p:grpSp>
      <p:grpSp>
        <p:nvGrpSpPr>
          <p:cNvPr id="30726" name="Group 32"/>
          <p:cNvGrpSpPr>
            <a:grpSpLocks/>
          </p:cNvGrpSpPr>
          <p:nvPr/>
        </p:nvGrpSpPr>
        <p:grpSpPr bwMode="auto">
          <a:xfrm>
            <a:off x="6794500" y="1841500"/>
            <a:ext cx="2098502" cy="4035425"/>
            <a:chOff x="3692" y="1296"/>
            <a:chExt cx="1367" cy="2542"/>
          </a:xfrm>
        </p:grpSpPr>
        <p:sp>
          <p:nvSpPr>
            <p:cNvPr id="3072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2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E9EFF"/>
                </a:gs>
                <a:gs pos="11259">
                  <a:srgbClr val="6EADFF"/>
                </a:gs>
                <a:gs pos="27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grpSp>
          <p:nvGrpSpPr>
            <p:cNvPr id="30729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395"/>
              <a:chOff x="1289" y="582"/>
              <a:chExt cx="668" cy="652"/>
            </a:xfrm>
          </p:grpSpPr>
          <p:sp>
            <p:nvSpPr>
              <p:cNvPr id="30736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54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37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38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39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  <p:sp>
            <p:nvSpPr>
              <p:cNvPr id="30740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th-TH" altLang="th-TH" sz="1800"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30730" name="Text Box 43"/>
            <p:cNvSpPr txBox="1">
              <a:spLocks noChangeArrowheads="1"/>
            </p:cNvSpPr>
            <p:nvPr/>
          </p:nvSpPr>
          <p:spPr bwMode="gray">
            <a:xfrm>
              <a:off x="4253" y="1306"/>
              <a:ext cx="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th-TH" sz="2400" b="1" dirty="0">
                  <a:solidFill>
                    <a:srgbClr val="000000"/>
                  </a:solidFill>
                  <a:latin typeface="TH SarabunIT๙" pitchFamily="34" charset="-34"/>
                  <a:cs typeface="+mj-cs"/>
                </a:rPr>
                <a:t>4</a:t>
              </a:r>
              <a:endParaRPr lang="en-US" altLang="th-TH" sz="24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31" name="Text Box 44"/>
            <p:cNvSpPr txBox="1">
              <a:spLocks noChangeArrowheads="1"/>
            </p:cNvSpPr>
            <p:nvPr/>
          </p:nvSpPr>
          <p:spPr bwMode="gray">
            <a:xfrm>
              <a:off x="3745" y="1780"/>
              <a:ext cx="1296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th-TH" sz="2000" b="1" dirty="0">
                  <a:latin typeface="TH SarabunIT๙" pitchFamily="34" charset="-34"/>
                  <a:cs typeface="+mj-cs"/>
                </a:rPr>
                <a:t>ช่วยให้ทางผู้ตรวจสอบดวงแสตมป์  ทราบถึง กระบวนการนำแสตมป์ไปใช้ของผู้ประกอบการ</a:t>
              </a:r>
              <a:endParaRPr lang="en-US" altLang="th-TH" sz="2000" b="1" dirty="0">
                <a:latin typeface="TH SarabunIT๙" pitchFamily="34" charset="-34"/>
                <a:cs typeface="+mj-cs"/>
              </a:endParaRPr>
            </a:p>
          </p:txBody>
        </p:sp>
        <p:sp>
          <p:nvSpPr>
            <p:cNvPr id="30732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6F9DB7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sz="1800">
                <a:latin typeface="TH SarabunIT๙" pitchFamily="34" charset="-34"/>
                <a:cs typeface="+mj-cs"/>
              </a:endParaRPr>
            </a:p>
          </p:txBody>
        </p:sp>
        <p:sp>
          <p:nvSpPr>
            <p:cNvPr id="75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99CC">
                    <a:alpha val="46000"/>
                  </a:srgbClr>
                </a:gs>
                <a:gs pos="44000">
                  <a:srgbClr val="FF99CC">
                    <a:alpha val="17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white">
          <a:xfrm>
            <a:off x="404222" y="488473"/>
            <a:ext cx="8305800" cy="642919"/>
          </a:xfrm>
          <a:prstGeom prst="rect">
            <a:avLst/>
          </a:prstGeom>
          <a:solidFill>
            <a:schemeClr val="accent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latin typeface="TH SarabunIT๙" pitchFamily="34" charset="-34"/>
                <a:cs typeface="+mj-cs"/>
              </a:rPr>
              <a:t>วัตถุประสงค์ </a:t>
            </a:r>
            <a:r>
              <a:rPr lang="en-US" sz="4400" b="1" dirty="0" smtClean="0">
                <a:latin typeface="TH SarabunIT๙" pitchFamily="34" charset="-34"/>
                <a:cs typeface="+mj-cs"/>
              </a:rPr>
              <a:t>Stamp Verify</a:t>
            </a:r>
            <a:endParaRPr lang="en-US" sz="4400" b="1" dirty="0">
              <a:latin typeface="TH SarabunIT๙" pitchFamily="34" charset="-34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666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2438" y="1576388"/>
            <a:ext cx="8191500" cy="995362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400" b="1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สามารถรวบรวมข้อมูลประมาณการได้อย่างครบถ้วน</a:t>
            </a:r>
            <a:r>
              <a:rPr lang="en-US" sz="2400" b="1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, </a:t>
            </a:r>
            <a:r>
              <a:rPr lang="th-TH" sz="2400" b="1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สามารถตรวจสอบ</a:t>
            </a:r>
            <a:r>
              <a:rPr lang="en-US" sz="2400" b="1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, </a:t>
            </a:r>
            <a:r>
              <a:rPr lang="th-TH" sz="2400" b="1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วิเคราะห์ข้อมูลการมาณการได้อย่างมีประสิทธิภาพและมีความปลอดภัยของข้อมูลสูง</a:t>
            </a: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b="1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b="1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6563" y="3303588"/>
            <a:ext cx="1857375" cy="1857375"/>
            <a:chOff x="762001" y="1946209"/>
            <a:chExt cx="2057400" cy="2057400"/>
          </a:xfrm>
        </p:grpSpPr>
        <p:sp>
          <p:nvSpPr>
            <p:cNvPr id="8" name="Oval 7"/>
            <p:cNvSpPr/>
            <p:nvPr/>
          </p:nvSpPr>
          <p:spPr>
            <a:xfrm>
              <a:off x="762001" y="1946209"/>
              <a:ext cx="2057400" cy="2057400"/>
            </a:xfrm>
            <a:prstGeom prst="ellipse">
              <a:avLst/>
            </a:prstGeom>
            <a:gradFill>
              <a:gsLst>
                <a:gs pos="38000">
                  <a:srgbClr val="00B0F0"/>
                </a:gs>
                <a:gs pos="79000">
                  <a:srgbClr val="0065B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      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900" y="3017838"/>
            <a:ext cx="776288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636838" y="3375025"/>
            <a:ext cx="1785937" cy="1785938"/>
            <a:chOff x="3895725" y="4267200"/>
            <a:chExt cx="1371600" cy="1371600"/>
          </a:xfrm>
        </p:grpSpPr>
        <p:sp>
          <p:nvSpPr>
            <p:cNvPr id="13" name="Rounded Rectangle 12"/>
            <p:cNvSpPr/>
            <p:nvPr/>
          </p:nvSpPr>
          <p:spPr>
            <a:xfrm>
              <a:off x="3895725" y="4267200"/>
              <a:ext cx="1371600" cy="1371600"/>
            </a:xfrm>
            <a:prstGeom prst="roundRect">
              <a:avLst/>
            </a:prstGeom>
            <a:gradFill flip="none" rotWithShape="1">
              <a:gsLst>
                <a:gs pos="38000">
                  <a:srgbClr val="F39C29"/>
                </a:gs>
                <a:gs pos="70000">
                  <a:srgbClr val="F27416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1524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971925" y="4314825"/>
              <a:ext cx="1209676" cy="838200"/>
            </a:xfrm>
            <a:prstGeom prst="roundRect">
              <a:avLst/>
            </a:prstGeom>
            <a:gradFill flip="none" rotWithShape="1">
              <a:gsLst>
                <a:gs pos="63000">
                  <a:schemeClr val="bg1">
                    <a:alpha val="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2438" y="43338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H SarabunIT๙" pitchFamily="34" charset="-34"/>
                <a:ea typeface="+mn-ea"/>
              </a:rPr>
              <a:t>ประโยชน์ที่ได้รับ</a:t>
            </a:r>
            <a:endParaRPr lang="en-US" dirty="0">
              <a:latin typeface="TH SarabunIT๙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0" y="3017838"/>
            <a:ext cx="777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725988" y="3303588"/>
            <a:ext cx="1857375" cy="1857375"/>
            <a:chOff x="762001" y="1946209"/>
            <a:chExt cx="2057400" cy="2057400"/>
          </a:xfrm>
        </p:grpSpPr>
        <p:sp>
          <p:nvSpPr>
            <p:cNvPr id="20" name="Oval 7"/>
            <p:cNvSpPr/>
            <p:nvPr/>
          </p:nvSpPr>
          <p:spPr>
            <a:xfrm>
              <a:off x="762001" y="1946209"/>
              <a:ext cx="2057400" cy="2057400"/>
            </a:xfrm>
            <a:prstGeom prst="ellipse">
              <a:avLst/>
            </a:prstGeom>
            <a:gradFill>
              <a:gsLst>
                <a:gs pos="38000">
                  <a:srgbClr val="00B0F0"/>
                </a:gs>
                <a:gs pos="79000">
                  <a:srgbClr val="0065B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      </a:t>
              </a:r>
            </a:p>
          </p:txBody>
        </p:sp>
        <p:sp>
          <p:nvSpPr>
            <p:cNvPr id="21" name="Oval 8"/>
            <p:cNvSpPr/>
            <p:nvPr/>
          </p:nvSpPr>
          <p:spPr>
            <a:xfrm>
              <a:off x="1007328" y="199235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</a:t>
              </a:r>
            </a:p>
          </p:txBody>
        </p:sp>
      </p:grpSp>
      <p:pic>
        <p:nvPicPr>
          <p:cNvPr id="2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7325" y="3017838"/>
            <a:ext cx="776288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926263" y="3375025"/>
            <a:ext cx="1785937" cy="1785938"/>
            <a:chOff x="3895725" y="4267200"/>
            <a:chExt cx="1371600" cy="1371600"/>
          </a:xfrm>
        </p:grpSpPr>
        <p:sp>
          <p:nvSpPr>
            <p:cNvPr id="24" name="Rounded Rectangle 12"/>
            <p:cNvSpPr/>
            <p:nvPr/>
          </p:nvSpPr>
          <p:spPr>
            <a:xfrm>
              <a:off x="3895725" y="4267200"/>
              <a:ext cx="1371600" cy="1371600"/>
            </a:xfrm>
            <a:prstGeom prst="roundRect">
              <a:avLst/>
            </a:prstGeom>
            <a:gradFill flip="none" rotWithShape="1">
              <a:gsLst>
                <a:gs pos="38000">
                  <a:srgbClr val="F39C29"/>
                </a:gs>
                <a:gs pos="70000">
                  <a:srgbClr val="F27416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1524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  <p:sp>
          <p:nvSpPr>
            <p:cNvPr id="25" name="Rounded Rectangle 13"/>
            <p:cNvSpPr/>
            <p:nvPr/>
          </p:nvSpPr>
          <p:spPr>
            <a:xfrm>
              <a:off x="3971925" y="4314825"/>
              <a:ext cx="1209676" cy="838200"/>
            </a:xfrm>
            <a:prstGeom prst="roundRect">
              <a:avLst/>
            </a:prstGeom>
            <a:gradFill flip="none" rotWithShape="1">
              <a:gsLst>
                <a:gs pos="63000">
                  <a:schemeClr val="bg1">
                    <a:alpha val="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  <a:latin typeface="TH SarabunIT๙" pitchFamily="34" charset="-34"/>
                  <a:cs typeface="TH SarabunIT๙" pitchFamily="34" charset="-34"/>
                </a:rPr>
                <a:t>         </a:t>
              </a:r>
            </a:p>
          </p:txBody>
        </p:sp>
      </p:grpSp>
      <p:pic>
        <p:nvPicPr>
          <p:cNvPr id="2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4425" y="3017838"/>
            <a:ext cx="777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2" name="TextBox 26"/>
          <p:cNvSpPr txBox="1">
            <a:spLocks noChangeArrowheads="1"/>
          </p:cNvSpPr>
          <p:nvPr/>
        </p:nvSpPr>
        <p:spPr bwMode="auto">
          <a:xfrm>
            <a:off x="611920" y="3643314"/>
            <a:ext cx="15311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ตรวจสอบข้อมูล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ประมาณการ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ได้ครบถ้วน</a:t>
            </a:r>
          </a:p>
          <a:p>
            <a:pPr algn="ctr" eaLnBrk="1" hangingPunct="1"/>
            <a:endParaRPr lang="th-TH" altLang="th-TH" sz="2400" b="1" dirty="0">
              <a:solidFill>
                <a:schemeClr val="bg1"/>
              </a:solidFill>
              <a:latin typeface="TH SarabunIT๙" pitchFamily="34" charset="-34"/>
              <a:cs typeface="+mj-cs"/>
            </a:endParaRPr>
          </a:p>
        </p:txBody>
      </p:sp>
      <p:sp>
        <p:nvSpPr>
          <p:cNvPr id="27663" name="Text Box 30"/>
          <p:cNvSpPr txBox="1">
            <a:spLocks noChangeArrowheads="1"/>
          </p:cNvSpPr>
          <p:nvPr/>
        </p:nvSpPr>
        <p:spPr bwMode="auto">
          <a:xfrm>
            <a:off x="6877050" y="3644900"/>
            <a:ext cx="19415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วิเคราะห์แนวโน้ม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ยอดประมาณการได้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อย่างมีประสิทธิภาพ</a:t>
            </a:r>
            <a:endParaRPr lang="th-TH" altLang="th-TH" sz="2400" b="1" dirty="0">
              <a:solidFill>
                <a:schemeClr val="bg1"/>
              </a:solidFill>
              <a:latin typeface="TH SarabunIT๙" pitchFamily="34" charset="-34"/>
              <a:cs typeface="+mj-cs"/>
            </a:endParaRPr>
          </a:p>
        </p:txBody>
      </p:sp>
      <p:sp>
        <p:nvSpPr>
          <p:cNvPr id="27657" name="Text Box 30"/>
          <p:cNvSpPr txBox="1">
            <a:spLocks noChangeArrowheads="1"/>
          </p:cNvSpPr>
          <p:nvPr/>
        </p:nvSpPr>
        <p:spPr bwMode="auto">
          <a:xfrm>
            <a:off x="4714876" y="3786190"/>
            <a:ext cx="19415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altLang="th-TH" sz="25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ความปลอดภัยของข้อมูลสูง</a:t>
            </a:r>
            <a:endParaRPr lang="th-TH" altLang="th-TH" sz="2500" b="1" dirty="0">
              <a:solidFill>
                <a:schemeClr val="bg1"/>
              </a:solidFill>
              <a:latin typeface="TH SarabunIT๙" pitchFamily="34" charset="-34"/>
              <a:cs typeface="+mj-cs"/>
            </a:endParaRPr>
          </a:p>
        </p:txBody>
      </p:sp>
      <p:sp>
        <p:nvSpPr>
          <p:cNvPr id="27656" name="TextBox 14"/>
          <p:cNvSpPr txBox="1">
            <a:spLocks noChangeArrowheads="1"/>
          </p:cNvSpPr>
          <p:nvPr/>
        </p:nvSpPr>
        <p:spPr bwMode="auto">
          <a:xfrm>
            <a:off x="2857488" y="3786190"/>
            <a:ext cx="1255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ความถูกต้อง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1"/>
                </a:solidFill>
                <a:latin typeface="TH SarabunIT๙" pitchFamily="34" charset="-34"/>
                <a:cs typeface="+mj-cs"/>
              </a:rPr>
              <a:t>ของข้อมูลสูง</a:t>
            </a:r>
            <a:endParaRPr lang="th-TH" altLang="th-TH" sz="2400" b="1" dirty="0">
              <a:solidFill>
                <a:schemeClr val="bg1"/>
              </a:solidFill>
              <a:latin typeface="TH SarabunIT๙" pitchFamily="34" charset="-34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>
            <a:off x="43524" y="-571528"/>
            <a:ext cx="8957632" cy="6500834"/>
            <a:chOff x="43524" y="0"/>
            <a:chExt cx="8957632" cy="6500834"/>
          </a:xfrm>
        </p:grpSpPr>
        <p:graphicFrame>
          <p:nvGraphicFramePr>
            <p:cNvPr id="34" name="Diagram 33"/>
            <p:cNvGraphicFramePr/>
            <p:nvPr/>
          </p:nvGraphicFramePr>
          <p:xfrm>
            <a:off x="214282" y="0"/>
            <a:ext cx="8786874" cy="65008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40" name="Group 39"/>
            <p:cNvGrpSpPr/>
            <p:nvPr/>
          </p:nvGrpSpPr>
          <p:grpSpPr>
            <a:xfrm>
              <a:off x="43524" y="2456027"/>
              <a:ext cx="313634" cy="285752"/>
              <a:chOff x="714348" y="3143249"/>
              <a:chExt cx="392043" cy="35719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36" name="Picture 35" descr="office-building-icon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85786" y="3185622"/>
                <a:ext cx="287657" cy="287657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1402928" y="2457743"/>
              <a:ext cx="320605" cy="292103"/>
              <a:chOff x="866748" y="3295649"/>
              <a:chExt cx="392043" cy="35719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866748" y="32956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38" name="Picture 37" descr="office-building-icon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38186" y="3338022"/>
                <a:ext cx="287658" cy="287657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7401637" y="2446974"/>
              <a:ext cx="313635" cy="285752"/>
              <a:chOff x="714348" y="3143249"/>
              <a:chExt cx="392043" cy="35719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52" name="Picture 51" descr="office-building-icon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85786" y="3185622"/>
                <a:ext cx="287657" cy="287657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2857488" y="2428868"/>
              <a:ext cx="313634" cy="285752"/>
              <a:chOff x="714348" y="3143249"/>
              <a:chExt cx="392043" cy="35719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57" name="Picture 56" descr="office-building-icon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85786" y="3185622"/>
                <a:ext cx="287657" cy="287657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4357686" y="2428868"/>
              <a:ext cx="313634" cy="285752"/>
              <a:chOff x="714348" y="3143249"/>
              <a:chExt cx="392043" cy="357190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60" name="Picture 59" descr="office-building-icon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85786" y="3185622"/>
                <a:ext cx="287657" cy="287657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6000760" y="2428868"/>
              <a:ext cx="313634" cy="285752"/>
              <a:chOff x="714348" y="3143249"/>
              <a:chExt cx="392043" cy="35719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63" name="Picture 62" descr="office-building-icon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85786" y="3185622"/>
                <a:ext cx="287657" cy="287657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382608" y="3214686"/>
              <a:ext cx="313634" cy="285752"/>
              <a:chOff x="714348" y="3143249"/>
              <a:chExt cx="392043" cy="357190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66" name="Picture 65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2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382608" y="4000504"/>
              <a:ext cx="313634" cy="285752"/>
              <a:chOff x="714348" y="3143249"/>
              <a:chExt cx="392043" cy="357190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72" name="Picture 71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382608" y="4857760"/>
              <a:ext cx="313634" cy="285752"/>
              <a:chOff x="714348" y="3143249"/>
              <a:chExt cx="392043" cy="357190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75" name="Picture 74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76" name="Group 75"/>
            <p:cNvGrpSpPr/>
            <p:nvPr/>
          </p:nvGrpSpPr>
          <p:grpSpPr>
            <a:xfrm>
              <a:off x="1776865" y="3214686"/>
              <a:ext cx="313634" cy="285752"/>
              <a:chOff x="714348" y="3143249"/>
              <a:chExt cx="392043" cy="35719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78" name="Picture 77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2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1776865" y="4000504"/>
              <a:ext cx="313634" cy="285752"/>
              <a:chOff x="714348" y="3143249"/>
              <a:chExt cx="392043" cy="357190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81" name="Picture 80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3196572" y="3214686"/>
              <a:ext cx="313634" cy="285752"/>
              <a:chOff x="714348" y="3143249"/>
              <a:chExt cx="392043" cy="357190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84" name="Picture 83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2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85" name="Group 84"/>
            <p:cNvGrpSpPr/>
            <p:nvPr/>
          </p:nvGrpSpPr>
          <p:grpSpPr>
            <a:xfrm>
              <a:off x="3196572" y="4000504"/>
              <a:ext cx="313634" cy="285752"/>
              <a:chOff x="714348" y="3143249"/>
              <a:chExt cx="392043" cy="357190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87" name="Picture 86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88" name="Group 87"/>
            <p:cNvGrpSpPr/>
            <p:nvPr/>
          </p:nvGrpSpPr>
          <p:grpSpPr>
            <a:xfrm>
              <a:off x="4597450" y="3214686"/>
              <a:ext cx="313634" cy="285752"/>
              <a:chOff x="714348" y="3143249"/>
              <a:chExt cx="392043" cy="357190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90" name="Picture 89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2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91" name="Group 90"/>
            <p:cNvGrpSpPr/>
            <p:nvPr/>
          </p:nvGrpSpPr>
          <p:grpSpPr>
            <a:xfrm>
              <a:off x="4597450" y="4000504"/>
              <a:ext cx="313634" cy="285752"/>
              <a:chOff x="714348" y="3143249"/>
              <a:chExt cx="392043" cy="357190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93" name="Picture 92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94" name="Group 93"/>
            <p:cNvGrpSpPr/>
            <p:nvPr/>
          </p:nvGrpSpPr>
          <p:grpSpPr>
            <a:xfrm>
              <a:off x="6026210" y="3214686"/>
              <a:ext cx="313634" cy="285752"/>
              <a:chOff x="714348" y="3143249"/>
              <a:chExt cx="392043" cy="357190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96" name="Picture 95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2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6026210" y="4000504"/>
              <a:ext cx="313634" cy="285752"/>
              <a:chOff x="714348" y="3143249"/>
              <a:chExt cx="392043" cy="357190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99" name="Picture 98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100" name="Group 99"/>
            <p:cNvGrpSpPr/>
            <p:nvPr/>
          </p:nvGrpSpPr>
          <p:grpSpPr>
            <a:xfrm>
              <a:off x="7697166" y="3214686"/>
              <a:ext cx="313634" cy="285752"/>
              <a:chOff x="714348" y="3143249"/>
              <a:chExt cx="392043" cy="357190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02" name="Picture 101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2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7697166" y="4000504"/>
              <a:ext cx="313634" cy="285752"/>
              <a:chOff x="714348" y="3143249"/>
              <a:chExt cx="392043" cy="357190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05" name="Picture 104" descr="office-building-icon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85786" y="3185621"/>
                <a:ext cx="274320" cy="27432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5715008" y="1643050"/>
              <a:ext cx="313634" cy="285752"/>
              <a:chOff x="714348" y="3143249"/>
              <a:chExt cx="392043" cy="35719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08" name="Picture 107" descr="office-building-icon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785786" y="3185621"/>
                <a:ext cx="287657" cy="287656"/>
              </a:xfrm>
              <a:prstGeom prst="rect">
                <a:avLst/>
              </a:prstGeom>
            </p:spPr>
          </p:pic>
        </p:grpSp>
        <p:grpSp>
          <p:nvGrpSpPr>
            <p:cNvPr id="109" name="Group 108"/>
            <p:cNvGrpSpPr/>
            <p:nvPr/>
          </p:nvGrpSpPr>
          <p:grpSpPr>
            <a:xfrm>
              <a:off x="2857488" y="1643050"/>
              <a:ext cx="313634" cy="285752"/>
              <a:chOff x="714348" y="3143249"/>
              <a:chExt cx="392043" cy="357190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11" name="Picture 110" descr="office-building-icon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785786" y="3185621"/>
                <a:ext cx="287657" cy="287656"/>
              </a:xfrm>
              <a:prstGeom prst="rect">
                <a:avLst/>
              </a:prstGeom>
            </p:spPr>
          </p:pic>
        </p:grpSp>
        <p:grpSp>
          <p:nvGrpSpPr>
            <p:cNvPr id="112" name="Group 111"/>
            <p:cNvGrpSpPr/>
            <p:nvPr/>
          </p:nvGrpSpPr>
          <p:grpSpPr>
            <a:xfrm>
              <a:off x="4286248" y="1643050"/>
              <a:ext cx="313634" cy="285752"/>
              <a:chOff x="714348" y="3143249"/>
              <a:chExt cx="392043" cy="357190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14" name="Picture 113" descr="office-building-icon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85786" y="3185621"/>
                <a:ext cx="287657" cy="287656"/>
              </a:xfrm>
              <a:prstGeom prst="rect">
                <a:avLst/>
              </a:prstGeom>
            </p:spPr>
          </p:pic>
        </p:grpSp>
        <p:grpSp>
          <p:nvGrpSpPr>
            <p:cNvPr id="115" name="Group 114"/>
            <p:cNvGrpSpPr/>
            <p:nvPr/>
          </p:nvGrpSpPr>
          <p:grpSpPr>
            <a:xfrm>
              <a:off x="714348" y="1643050"/>
              <a:ext cx="313634" cy="285752"/>
              <a:chOff x="714348" y="3143249"/>
              <a:chExt cx="392043" cy="357190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17" name="Picture 116" descr="office-building-icon.pn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85786" y="3185621"/>
                <a:ext cx="287657" cy="287656"/>
              </a:xfrm>
              <a:prstGeom prst="rect">
                <a:avLst/>
              </a:prstGeom>
            </p:spPr>
          </p:pic>
        </p:grpSp>
        <p:grpSp>
          <p:nvGrpSpPr>
            <p:cNvPr id="118" name="Group 117"/>
            <p:cNvGrpSpPr/>
            <p:nvPr/>
          </p:nvGrpSpPr>
          <p:grpSpPr>
            <a:xfrm>
              <a:off x="7358082" y="1643050"/>
              <a:ext cx="313634" cy="285752"/>
              <a:chOff x="714348" y="3143249"/>
              <a:chExt cx="392043" cy="357190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714348" y="3143249"/>
                <a:ext cx="392043" cy="3571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1800">
                  <a:latin typeface="TH SarabunIT๙" pitchFamily="34" charset="-34"/>
                  <a:cs typeface="TH SarabunIT๙" pitchFamily="34" charset="-34"/>
                </a:endParaRPr>
              </a:p>
            </p:txBody>
          </p:sp>
          <p:pic>
            <p:nvPicPr>
              <p:cNvPr id="120" name="Picture 119" descr="office-building-icon.png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785786" y="3185621"/>
                <a:ext cx="287657" cy="287656"/>
              </a:xfrm>
              <a:prstGeom prst="rect">
                <a:avLst/>
              </a:prstGeom>
            </p:spPr>
          </p:pic>
        </p:grpSp>
      </p:grpSp>
      <p:sp>
        <p:nvSpPr>
          <p:cNvPr id="122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14282" y="5500702"/>
            <a:ext cx="8405814" cy="571504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0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หมายเหตุ</a:t>
            </a:r>
            <a:r>
              <a:rPr lang="en-US" sz="20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sz="20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เมนูการใช้งานอื่นๆของระบบประมาณการ จะอยู่ในเอกสารวิธีการใช้งานระบบ</a:t>
            </a:r>
            <a:r>
              <a:rPr lang="en-US" sz="20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(User manual)</a:t>
            </a:r>
            <a:endParaRPr lang="th-TH" sz="20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0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0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in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06" y="1285860"/>
            <a:ext cx="8998845" cy="5265223"/>
          </a:xfrm>
        </p:spPr>
      </p:pic>
      <p:sp>
        <p:nvSpPr>
          <p:cNvPr id="10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8858312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๑. ไปที่ </a:t>
            </a:r>
            <a:r>
              <a:rPr lang="en-US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hlinkClick r:id="rId5"/>
              </a:rPr>
              <a:t>http://124.109.26.119/ExciseStamp/</a:t>
            </a:r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จากนั้น</a:t>
            </a:r>
            <a:r>
              <a:rPr lang="en-US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Log in </a:t>
            </a:r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เข้าใช้งานระบบ</a:t>
            </a: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0430" y="3571876"/>
            <a:ext cx="2143140" cy="150019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68" name="Group 167"/>
          <p:cNvGrpSpPr/>
          <p:nvPr/>
        </p:nvGrpSpPr>
        <p:grpSpPr>
          <a:xfrm>
            <a:off x="69802" y="56174"/>
            <a:ext cx="8982774" cy="714380"/>
            <a:chOff x="69802" y="71414"/>
            <a:chExt cx="8982774" cy="714380"/>
          </a:xfrm>
        </p:grpSpPr>
        <p:grpSp>
          <p:nvGrpSpPr>
            <p:cNvPr id="145" name="Group 144"/>
            <p:cNvGrpSpPr/>
            <p:nvPr/>
          </p:nvGrpSpPr>
          <p:grpSpPr>
            <a:xfrm>
              <a:off x="6858016" y="71438"/>
              <a:ext cx="2194560" cy="714356"/>
              <a:chOff x="6858016" y="71438"/>
              <a:chExt cx="2194560" cy="714356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138" name="Rounded Rectangle 137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grpSp>
              <p:nvGrpSpPr>
                <p:cNvPr id="139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140" name="Oval 139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/>
                  </a:p>
                </p:txBody>
              </p:sp>
              <p:pic>
                <p:nvPicPr>
                  <p:cNvPr id="141" name="Picture 140" descr="office-building-icon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43" name="TextBox 142"/>
              <p:cNvSpPr txBox="1"/>
              <p:nvPr/>
            </p:nvSpPr>
            <p:spPr>
              <a:xfrm>
                <a:off x="7286644" y="188118"/>
                <a:ext cx="17145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6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ดาวน์โหลดแบบฟอร์มประมาณการฯ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 </a:t>
                </a:r>
                <a:endParaRPr lang="th-TH" sz="1600" b="1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599159" y="71414"/>
              <a:ext cx="2194560" cy="714356"/>
              <a:chOff x="6858016" y="71438"/>
              <a:chExt cx="2194560" cy="714356"/>
            </a:xfrm>
          </p:grpSpPr>
          <p:grpSp>
            <p:nvGrpSpPr>
              <p:cNvPr id="147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149" name="Rounded Rectangle 148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grpSp>
              <p:nvGrpSpPr>
                <p:cNvPr id="150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151" name="Oval 150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/>
                  </a:p>
                </p:txBody>
              </p:sp>
              <p:pic>
                <p:nvPicPr>
                  <p:cNvPr id="152" name="Picture 151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48" name="TextBox 147"/>
              <p:cNvSpPr txBox="1"/>
              <p:nvPr/>
            </p:nvSpPr>
            <p:spPr>
              <a:xfrm>
                <a:off x="7286644" y="188118"/>
                <a:ext cx="17145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6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เจ้าหน้าที่ส่วนประมาณการ</a:t>
                </a:r>
                <a:endParaRPr lang="th-TH" sz="1600" dirty="0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340302" y="71414"/>
              <a:ext cx="2194560" cy="714356"/>
              <a:chOff x="6858016" y="71438"/>
              <a:chExt cx="2194560" cy="714356"/>
            </a:xfrm>
          </p:grpSpPr>
          <p:grpSp>
            <p:nvGrpSpPr>
              <p:cNvPr id="154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156" name="Rounded Rectangle 155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grpSp>
              <p:nvGrpSpPr>
                <p:cNvPr id="157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158" name="Oval 157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/>
                  </a:p>
                </p:txBody>
              </p:sp>
              <p:pic>
                <p:nvPicPr>
                  <p:cNvPr id="159" name="Picture 158" descr="office-building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1438" y="71438"/>
                    <a:ext cx="428628" cy="37728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55" name="TextBox 154"/>
              <p:cNvSpPr txBox="1"/>
              <p:nvPr/>
            </p:nvSpPr>
            <p:spPr>
              <a:xfrm>
                <a:off x="7286644" y="188118"/>
                <a:ext cx="1714512" cy="314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th-TH" sz="16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ผู้ประกอบการหรือโรงงาน</a:t>
                </a:r>
                <a:endParaRPr lang="th-TH" sz="16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73318" y="71414"/>
              <a:ext cx="2194560" cy="714356"/>
              <a:chOff x="6858016" y="71438"/>
              <a:chExt cx="2194560" cy="714356"/>
            </a:xfrm>
          </p:grpSpPr>
          <p:grpSp>
            <p:nvGrpSpPr>
              <p:cNvPr id="161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163" name="Rounded Rectangle 162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grpSp>
              <p:nvGrpSpPr>
                <p:cNvPr id="164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165" name="Oval 164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/>
                  </a:p>
                </p:txBody>
              </p:sp>
              <p:pic>
                <p:nvPicPr>
                  <p:cNvPr id="166" name="Picture 165" descr="office-building-icon.png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62" name="TextBox 161"/>
              <p:cNvSpPr txBox="1"/>
              <p:nvPr/>
            </p:nvSpPr>
            <p:spPr>
              <a:xfrm>
                <a:off x="7286644" y="188118"/>
                <a:ext cx="17145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600" b="1" dirty="0" smtClean="0">
                    <a:solidFill>
                      <a:schemeClr val="bg1"/>
                    </a:solidFill>
                    <a:latin typeface="TH SarabunPSK" pitchFamily="34" charset="-34"/>
                    <a:cs typeface="TH SarabunPSK" pitchFamily="34" charset="-34"/>
                  </a:rPr>
                  <a:t>การใช้งานระบบประมาณการ</a:t>
                </a:r>
                <a:endParaRPr lang="th-TH" sz="16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sp>
          <p:nvSpPr>
            <p:cNvPr id="167" name="Oval 166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in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07" y="1285860"/>
            <a:ext cx="8998843" cy="5265223"/>
          </a:xfrm>
        </p:spPr>
      </p:pic>
      <p:sp>
        <p:nvSpPr>
          <p:cNvPr id="10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8191500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๒</a:t>
            </a:r>
            <a:r>
              <a:rPr lang="en-US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. </a:t>
            </a: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ตรวจสอบสิทธิ์การใช้งานและข้อมูลส่วนตัว</a:t>
            </a: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28" y="2500306"/>
            <a:ext cx="2857520" cy="2286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9802" y="56174"/>
            <a:ext cx="8982774" cy="763035"/>
            <a:chOff x="69802" y="71414"/>
            <a:chExt cx="8982774" cy="763035"/>
          </a:xfrm>
        </p:grpSpPr>
        <p:grpSp>
          <p:nvGrpSpPr>
            <p:cNvPr id="58" name="Group 144"/>
            <p:cNvGrpSpPr/>
            <p:nvPr/>
          </p:nvGrpSpPr>
          <p:grpSpPr>
            <a:xfrm>
              <a:off x="6858016" y="71438"/>
              <a:ext cx="2194560" cy="763011"/>
              <a:chOff x="6858016" y="71438"/>
              <a:chExt cx="2194560" cy="763011"/>
            </a:xfrm>
          </p:grpSpPr>
          <p:grpSp>
            <p:nvGrpSpPr>
              <p:cNvPr id="81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83" name="Rounded Rectangle 82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84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85" name="Oval 84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86" name="Picture 85" descr="office-building-icon.pn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2" name="TextBox 81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ดาวน์โหลดแบบฟอร์มประมาณการฯ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 </a:t>
                </a:r>
                <a:endParaRPr lang="th-TH" sz="1800" b="1" dirty="0" smtClean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59" name="Group 145"/>
            <p:cNvGrpSpPr/>
            <p:nvPr/>
          </p:nvGrpSpPr>
          <p:grpSpPr>
            <a:xfrm>
              <a:off x="4599159" y="71414"/>
              <a:ext cx="2194560" cy="763011"/>
              <a:chOff x="6858016" y="71438"/>
              <a:chExt cx="2194560" cy="763011"/>
            </a:xfrm>
          </p:grpSpPr>
          <p:grpSp>
            <p:nvGrpSpPr>
              <p:cNvPr id="75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77" name="Rounded Rectangle 76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78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79" name="Oval 78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80" name="Picture 79" descr="office-building-icon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6" name="TextBox 75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เจ้าหน้าที่ส่วนประมาณการ</a:t>
                </a:r>
                <a:endParaRPr lang="th-TH" sz="1800" dirty="0"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60" name="Group 152"/>
            <p:cNvGrpSpPr/>
            <p:nvPr/>
          </p:nvGrpSpPr>
          <p:grpSpPr>
            <a:xfrm>
              <a:off x="2340302" y="71414"/>
              <a:ext cx="2194560" cy="714536"/>
              <a:chOff x="6858016" y="71438"/>
              <a:chExt cx="2194560" cy="714536"/>
            </a:xfrm>
          </p:grpSpPr>
          <p:grpSp>
            <p:nvGrpSpPr>
              <p:cNvPr id="69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71" name="Rounded Rectangle 70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72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73" name="Oval 72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74" name="Picture 73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1438" y="71438"/>
                    <a:ext cx="428628" cy="37728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0" name="TextBox 69"/>
              <p:cNvSpPr txBox="1"/>
              <p:nvPr/>
            </p:nvSpPr>
            <p:spPr>
              <a:xfrm>
                <a:off x="7286644" y="188118"/>
                <a:ext cx="1714512" cy="597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ผู้ประกอบการหรือโรงงาน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61" name="Group 159"/>
            <p:cNvGrpSpPr/>
            <p:nvPr/>
          </p:nvGrpSpPr>
          <p:grpSpPr>
            <a:xfrm>
              <a:off x="73318" y="71414"/>
              <a:ext cx="2194560" cy="763011"/>
              <a:chOff x="6858016" y="71438"/>
              <a:chExt cx="2194560" cy="763011"/>
            </a:xfrm>
          </p:grpSpPr>
          <p:grpSp>
            <p:nvGrpSpPr>
              <p:cNvPr id="63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66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67" name="Oval 66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68" name="Picture 67" descr="office-building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TextBox 63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การใช้งานระบบประมาณการ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IT๙" pitchFamily="34" charset="-34"/>
                <a:cs typeface="+mj-cs"/>
              </a:endParaRPr>
            </a:p>
          </p:txBody>
        </p:sp>
      </p:grpSp>
      <p:sp>
        <p:nvSpPr>
          <p:cNvPr id="35" name="Left Arrow 34"/>
          <p:cNvSpPr/>
          <p:nvPr/>
        </p:nvSpPr>
        <p:spPr>
          <a:xfrm rot="5400000">
            <a:off x="6786578" y="2285992"/>
            <a:ext cx="285752" cy="285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in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07" y="1285860"/>
            <a:ext cx="8998842" cy="5265222"/>
          </a:xfrm>
        </p:spPr>
      </p:pic>
      <p:sp>
        <p:nvSpPr>
          <p:cNvPr id="10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8191500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3. </a:t>
            </a: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เลือกเมนู </a:t>
            </a:r>
            <a:r>
              <a:rPr lang="en-US" sz="2400" b="1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“</a:t>
            </a:r>
            <a:r>
              <a:rPr lang="th-TH" sz="2400" b="1" dirty="0" smtClean="0">
                <a:latin typeface="TH SarabunIT๙" pitchFamily="34" charset="-34"/>
                <a:cs typeface="+mj-cs"/>
              </a:rPr>
              <a:t>ดาวน์โหลดแบบฟอร์มประมาณการฯ</a:t>
            </a:r>
            <a:r>
              <a:rPr lang="en-US" sz="2400" b="1" dirty="0" smtClean="0">
                <a:latin typeface="TH SarabunIT๙" pitchFamily="34" charset="-34"/>
                <a:cs typeface="+mj-cs"/>
              </a:rPr>
              <a:t>” </a:t>
            </a:r>
            <a:r>
              <a:rPr lang="th-TH" sz="2400" dirty="0" smtClean="0">
                <a:latin typeface="TH SarabunIT๙" pitchFamily="34" charset="-34"/>
                <a:cs typeface="+mj-cs"/>
              </a:rPr>
              <a:t>และทำขั้นตอนตามลำดับดังรูป</a:t>
            </a: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9786" y="4286466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endParaRPr lang="th-TH" sz="20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1422" y="4186510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20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9786" y="4543700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3</a:t>
            </a:r>
            <a:endParaRPr lang="th-TH" sz="20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9852" y="4758014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4</a:t>
            </a:r>
            <a:endParaRPr lang="th-TH" sz="20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274" y="5901022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0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00232" y="2473147"/>
            <a:ext cx="2714644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1214414" y="2398388"/>
            <a:ext cx="285752" cy="1428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9802" y="56174"/>
            <a:ext cx="8982774" cy="763035"/>
            <a:chOff x="69802" y="71414"/>
            <a:chExt cx="8982774" cy="763035"/>
          </a:xfrm>
        </p:grpSpPr>
        <p:grpSp>
          <p:nvGrpSpPr>
            <p:cNvPr id="62" name="Group 144"/>
            <p:cNvGrpSpPr/>
            <p:nvPr/>
          </p:nvGrpSpPr>
          <p:grpSpPr>
            <a:xfrm>
              <a:off x="6858016" y="71438"/>
              <a:ext cx="2194560" cy="763011"/>
              <a:chOff x="6858016" y="71438"/>
              <a:chExt cx="2194560" cy="763011"/>
            </a:xfrm>
          </p:grpSpPr>
          <p:grpSp>
            <p:nvGrpSpPr>
              <p:cNvPr id="85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87" name="Rounded Rectangle 86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88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89" name="Oval 88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90" name="Picture 89" descr="office-building-icon.pn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6" name="TextBox 85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ดาวน์โหลดแบบฟอร์มประมาณการฯ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 </a:t>
                </a:r>
                <a:endParaRPr lang="th-TH" sz="1800" b="1" dirty="0" smtClean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63" name="Group 145"/>
            <p:cNvGrpSpPr/>
            <p:nvPr/>
          </p:nvGrpSpPr>
          <p:grpSpPr>
            <a:xfrm>
              <a:off x="4599159" y="71414"/>
              <a:ext cx="2194560" cy="763011"/>
              <a:chOff x="6858016" y="71438"/>
              <a:chExt cx="2194560" cy="763011"/>
            </a:xfrm>
          </p:grpSpPr>
          <p:grpSp>
            <p:nvGrpSpPr>
              <p:cNvPr id="79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81" name="Rounded Rectangle 80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20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82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83" name="Oval 82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84" name="Picture 83" descr="office-building-icon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0" name="TextBox 79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เจ้าหน้าที่ส่วนประมาณการ</a:t>
                </a:r>
                <a:endParaRPr lang="th-TH" sz="1800" dirty="0"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64" name="Group 152"/>
            <p:cNvGrpSpPr/>
            <p:nvPr/>
          </p:nvGrpSpPr>
          <p:grpSpPr>
            <a:xfrm>
              <a:off x="2340302" y="71414"/>
              <a:ext cx="2194560" cy="714536"/>
              <a:chOff x="6858016" y="71438"/>
              <a:chExt cx="2194560" cy="714536"/>
            </a:xfrm>
          </p:grpSpPr>
          <p:grpSp>
            <p:nvGrpSpPr>
              <p:cNvPr id="73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75" name="Rounded Rectangle 74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20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76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77" name="Oval 76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78" name="Picture 77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1438" y="71438"/>
                    <a:ext cx="428628" cy="37728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7286644" y="188118"/>
                <a:ext cx="1714512" cy="597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ผู้ประกอบการหรือโรงงาน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65" name="Group 159"/>
            <p:cNvGrpSpPr/>
            <p:nvPr/>
          </p:nvGrpSpPr>
          <p:grpSpPr>
            <a:xfrm>
              <a:off x="73318" y="71414"/>
              <a:ext cx="2194560" cy="763011"/>
              <a:chOff x="6858016" y="71438"/>
              <a:chExt cx="2194560" cy="763011"/>
            </a:xfrm>
          </p:grpSpPr>
          <p:grpSp>
            <p:nvGrpSpPr>
              <p:cNvPr id="67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69" name="Rounded Rectangle 68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70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71" name="Oval 70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72" name="Picture 71" descr="office-building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การใช้งานระบบประมาณการ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TH SarabunIT๙" pitchFamily="34" charset="-34"/>
                <a:cs typeface="+mj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in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07" y="1451706"/>
            <a:ext cx="8998842" cy="4933531"/>
          </a:xfrm>
        </p:spPr>
      </p:pic>
      <p:sp>
        <p:nvSpPr>
          <p:cNvPr id="10" name="Rectang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2844" y="714356"/>
            <a:ext cx="8858312" cy="500066"/>
          </a:xfrm>
          <a:prstGeom prst="rect">
            <a:avLst/>
          </a:prstGeom>
        </p:spPr>
        <p:txBody>
          <a:bodyPr/>
          <a:lstStyle>
            <a:extLst/>
          </a:lstStyle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4. </a:t>
            </a:r>
            <a:r>
              <a:rPr lang="th-TH" sz="2400" dirty="0" smtClean="0">
                <a:solidFill>
                  <a:prstClr val="black"/>
                </a:solidFill>
                <a:latin typeface="TH SarabunIT๙" pitchFamily="34" charset="-34"/>
                <a:cs typeface="+mj-cs"/>
              </a:rPr>
              <a:t>ใส่ค่าประมาณการตามชนิดแสตมป์ในแบบฟอร์มที่ได้จากระบบและบันทึกเก็บไว้รอนำเข้าระบบ</a:t>
            </a:r>
            <a:endParaRPr lang="th-TH" sz="2400" b="1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  <a:p>
            <a:pPr eaLnBrk="1" fontAlgn="auto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400" dirty="0" smtClean="0">
              <a:solidFill>
                <a:prstClr val="black"/>
              </a:solidFill>
              <a:latin typeface="TH SarabunIT๙" pitchFamily="34" charset="-34"/>
              <a:cs typeface="+mj-cs"/>
            </a:endParaRPr>
          </a:p>
        </p:txBody>
      </p:sp>
      <p:pic>
        <p:nvPicPr>
          <p:cNvPr id="7" name="Content Placeholder 3" descr="Log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1407" y="3113258"/>
            <a:ext cx="8998842" cy="86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US-0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3986558"/>
            <a:ext cx="3992910" cy="2386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802" y="56174"/>
            <a:ext cx="8982774" cy="763035"/>
            <a:chOff x="69802" y="71414"/>
            <a:chExt cx="8982774" cy="763035"/>
          </a:xfrm>
        </p:grpSpPr>
        <p:grpSp>
          <p:nvGrpSpPr>
            <p:cNvPr id="20" name="Group 144"/>
            <p:cNvGrpSpPr/>
            <p:nvPr/>
          </p:nvGrpSpPr>
          <p:grpSpPr>
            <a:xfrm>
              <a:off x="6858016" y="71438"/>
              <a:ext cx="2194560" cy="763011"/>
              <a:chOff x="6858016" y="71438"/>
              <a:chExt cx="2194560" cy="763011"/>
            </a:xfrm>
          </p:grpSpPr>
          <p:grpSp>
            <p:nvGrpSpPr>
              <p:cNvPr id="50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70C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53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54" name="Oval 53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55" name="Picture 54" descr="office-building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1" name="TextBox 50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ดาวน์โหลดแบบฟอร์มประมาณการฯ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 </a:t>
                </a:r>
                <a:endParaRPr lang="th-TH" sz="1800" b="1" dirty="0" smtClean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21" name="Group 145"/>
            <p:cNvGrpSpPr/>
            <p:nvPr/>
          </p:nvGrpSpPr>
          <p:grpSpPr>
            <a:xfrm>
              <a:off x="4599159" y="71414"/>
              <a:ext cx="2194560" cy="763011"/>
              <a:chOff x="6858016" y="71438"/>
              <a:chExt cx="2194560" cy="763011"/>
            </a:xfrm>
          </p:grpSpPr>
          <p:grpSp>
            <p:nvGrpSpPr>
              <p:cNvPr id="44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66330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47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49" name="Picture 48" descr="office-building-icon.pn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5" name="TextBox 44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เจ้าหน้าที่ส่วนประมาณการ</a:t>
                </a:r>
                <a:endParaRPr lang="th-TH" sz="1800" dirty="0"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22" name="Group 152"/>
            <p:cNvGrpSpPr/>
            <p:nvPr/>
          </p:nvGrpSpPr>
          <p:grpSpPr>
            <a:xfrm>
              <a:off x="2340302" y="71414"/>
              <a:ext cx="2194560" cy="714536"/>
              <a:chOff x="6858016" y="71438"/>
              <a:chExt cx="2194560" cy="714536"/>
            </a:xfrm>
          </p:grpSpPr>
          <p:grpSp>
            <p:nvGrpSpPr>
              <p:cNvPr id="38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FF9933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41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42" name="Oval 41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43" name="Picture 42" descr="office-building-icon.png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71438" y="71438"/>
                    <a:ext cx="428628" cy="37728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9" name="TextBox 38"/>
              <p:cNvSpPr txBox="1"/>
              <p:nvPr/>
            </p:nvSpPr>
            <p:spPr>
              <a:xfrm>
                <a:off x="7286644" y="188118"/>
                <a:ext cx="1714512" cy="597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ผู้ประกอบการหรือโรงงาน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grpSp>
          <p:nvGrpSpPr>
            <p:cNvPr id="30" name="Group 159"/>
            <p:cNvGrpSpPr/>
            <p:nvPr/>
          </p:nvGrpSpPr>
          <p:grpSpPr>
            <a:xfrm>
              <a:off x="73318" y="71414"/>
              <a:ext cx="2194560" cy="763011"/>
              <a:chOff x="6858016" y="71438"/>
              <a:chExt cx="2194560" cy="763011"/>
            </a:xfrm>
          </p:grpSpPr>
          <p:grpSp>
            <p:nvGrpSpPr>
              <p:cNvPr id="32" name="Group 136"/>
              <p:cNvGrpSpPr/>
              <p:nvPr/>
            </p:nvGrpSpPr>
            <p:grpSpPr>
              <a:xfrm>
                <a:off x="6858016" y="71438"/>
                <a:ext cx="2194560" cy="714356"/>
                <a:chOff x="2214546" y="71438"/>
                <a:chExt cx="2134554" cy="714356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2428860" y="214290"/>
                  <a:ext cx="1920240" cy="571504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8001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th-TH" sz="1800" b="1" dirty="0">
                    <a:solidFill>
                      <a:schemeClr val="bg1">
                        <a:lumMod val="95000"/>
                      </a:schemeClr>
                    </a:solidFill>
                    <a:latin typeface="TH SarabunIT๙" pitchFamily="34" charset="-34"/>
                    <a:cs typeface="+mj-cs"/>
                  </a:endParaRPr>
                </a:p>
              </p:txBody>
            </p:sp>
            <p:grpSp>
              <p:nvGrpSpPr>
                <p:cNvPr id="35" name="Group 118"/>
                <p:cNvGrpSpPr/>
                <p:nvPr/>
              </p:nvGrpSpPr>
              <p:grpSpPr>
                <a:xfrm>
                  <a:off x="2214546" y="71438"/>
                  <a:ext cx="428660" cy="428604"/>
                  <a:chOff x="0" y="0"/>
                  <a:chExt cx="571504" cy="500066"/>
                </a:xfrm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0" y="0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>
                      <a:latin typeface="TH SarabunIT๙" pitchFamily="34" charset="-34"/>
                      <a:cs typeface="+mj-cs"/>
                    </a:endParaRPr>
                  </a:p>
                </p:txBody>
              </p:sp>
              <p:pic>
                <p:nvPicPr>
                  <p:cNvPr id="37" name="Picture 36" descr="office-building-icon.png"/>
                  <p:cNvPicPr>
                    <a:picLocks noChangeAspect="1"/>
                  </p:cNvPicPr>
                  <p:nvPr/>
                </p:nvPicPr>
                <p:blipFill>
                  <a:blip r:embed="rId10" cstate="print"/>
                  <a:stretch>
                    <a:fillRect/>
                  </a:stretch>
                </p:blipFill>
                <p:spPr>
                  <a:xfrm>
                    <a:off x="76085" y="71438"/>
                    <a:ext cx="419335" cy="3772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3" name="TextBox 32"/>
              <p:cNvSpPr txBox="1"/>
              <p:nvPr/>
            </p:nvSpPr>
            <p:spPr>
              <a:xfrm>
                <a:off x="7286644" y="188118"/>
                <a:ext cx="1714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1800" b="1" dirty="0" smtClean="0">
                    <a:solidFill>
                      <a:schemeClr val="bg1"/>
                    </a:solidFill>
                    <a:latin typeface="TH SarabunIT๙" pitchFamily="34" charset="-34"/>
                    <a:cs typeface="+mj-cs"/>
                  </a:rPr>
                  <a:t>การใช้งานระบบประมาณการ</a:t>
                </a:r>
                <a:endParaRPr lang="th-TH" sz="1800" b="1" dirty="0">
                  <a:solidFill>
                    <a:schemeClr val="bg1"/>
                  </a:solidFill>
                  <a:latin typeface="TH SarabunIT๙" pitchFamily="34" charset="-34"/>
                  <a:cs typeface="+mj-cs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69802" y="71414"/>
              <a:ext cx="440710" cy="428604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IT๙" pitchFamily="34" charset="-34"/>
                <a:cs typeface="+mj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VENTTIMING" val="|m0;0;26;0|m0;8.2;28;0|m1;8.4;26;0|m1;14.9;28;0|m1;15.9;26;0|m1;15.9;28;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kdZuEZ0Onown8fg9IOmK"/>
</p:tagLst>
</file>

<file path=ppt/theme/theme1.xml><?xml version="1.0" encoding="utf-8"?>
<a:theme xmlns:a="http://schemas.openxmlformats.org/drawingml/2006/main" name="Demo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1152</Words>
  <Application>Microsoft Office PowerPoint</Application>
  <PresentationFormat>นำเสนอทางหน้าจอ (4:3)</PresentationFormat>
  <Paragraphs>271</Paragraphs>
  <Slides>37</Slides>
  <Notes>23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37</vt:i4>
      </vt:variant>
    </vt:vector>
  </HeadingPairs>
  <TitlesOfParts>
    <vt:vector size="38" baseType="lpstr">
      <vt:lpstr>Demo</vt:lpstr>
      <vt:lpstr>โครงการพัฒนาเครื่องหมายแสดงการเสียภาษี (แสตมป์สรรพสามิต ส่วนงานประมาณการ)</vt:lpstr>
      <vt:lpstr>วัตถุประสงค์ของโครงการ</vt:lpstr>
      <vt:lpstr>งานนำเสนอ PowerPoint</vt:lpstr>
      <vt:lpstr>ประโยชน์ที่ได้รับ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ระบบคลังแสตมป์สรรพสามิต</vt:lpstr>
      <vt:lpstr>งานนำเสนอ PowerPoint</vt:lpstr>
      <vt:lpstr>อ่านข้อมูลแสตมป์บนระบบมือถือและแท็บเล็ต (ระบบ Android)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ระบบอ่านและตรวจสอบข้อมูลแสตมป์บนเครื่องอ่าน และระบบบริการตรวจสอบข้อมูลบนแสตมป์ผ่านเครือข่ายอินเตอร์เน็ตสำหรับเจ้าหน้าที่กรมสรรพสามิต</vt:lpstr>
      <vt:lpstr>เครื่อง CN70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2010-12-15T11:21:34Z</dcterms:created>
  <dcterms:modified xsi:type="dcterms:W3CDTF">2015-06-30T01:20:54Z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TC016745519991</vt:lpwstr>
  </property>
</Properties>
</file>