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B65156-086B-47BF-ADA8-F31AD787F301}" type="datetimeFigureOut">
              <a:rPr lang="th-TH" smtClean="0"/>
              <a:t>12/03/62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BF6B954-3E2B-4D53-AA62-DF536912A268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5156-086B-47BF-ADA8-F31AD787F301}" type="datetimeFigureOut">
              <a:rPr lang="th-TH" smtClean="0"/>
              <a:t>12/03/62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B954-3E2B-4D53-AA62-DF536912A26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5156-086B-47BF-ADA8-F31AD787F301}" type="datetimeFigureOut">
              <a:rPr lang="th-TH" smtClean="0"/>
              <a:t>12/03/62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B954-3E2B-4D53-AA62-DF536912A26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B65156-086B-47BF-ADA8-F31AD787F301}" type="datetimeFigureOut">
              <a:rPr lang="th-TH" smtClean="0"/>
              <a:t>12/03/62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F6B954-3E2B-4D53-AA62-DF536912A268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B65156-086B-47BF-ADA8-F31AD787F301}" type="datetimeFigureOut">
              <a:rPr lang="th-TH" smtClean="0"/>
              <a:t>12/03/62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BF6B954-3E2B-4D53-AA62-DF536912A268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5156-086B-47BF-ADA8-F31AD787F301}" type="datetimeFigureOut">
              <a:rPr lang="th-TH" smtClean="0"/>
              <a:t>12/03/62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B954-3E2B-4D53-AA62-DF536912A268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5156-086B-47BF-ADA8-F31AD787F301}" type="datetimeFigureOut">
              <a:rPr lang="th-TH" smtClean="0"/>
              <a:t>12/03/62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B954-3E2B-4D53-AA62-DF536912A268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B65156-086B-47BF-ADA8-F31AD787F301}" type="datetimeFigureOut">
              <a:rPr lang="th-TH" smtClean="0"/>
              <a:t>12/03/62</a:t>
            </a:fld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F6B954-3E2B-4D53-AA62-DF536912A268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5156-086B-47BF-ADA8-F31AD787F301}" type="datetimeFigureOut">
              <a:rPr lang="th-TH" smtClean="0"/>
              <a:t>12/03/62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B954-3E2B-4D53-AA62-DF536912A26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B65156-086B-47BF-ADA8-F31AD787F301}" type="datetimeFigureOut">
              <a:rPr lang="th-TH" smtClean="0"/>
              <a:t>12/03/62</a:t>
            </a:fld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F6B954-3E2B-4D53-AA62-DF536912A268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B65156-086B-47BF-ADA8-F31AD787F301}" type="datetimeFigureOut">
              <a:rPr lang="th-TH" smtClean="0"/>
              <a:t>12/03/62</a:t>
            </a:fld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F6B954-3E2B-4D53-AA62-DF536912A268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B65156-086B-47BF-ADA8-F31AD787F301}" type="datetimeFigureOut">
              <a:rPr lang="th-TH" smtClean="0"/>
              <a:t>12/03/62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F6B954-3E2B-4D53-AA62-DF536912A268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979712" y="1412776"/>
            <a:ext cx="6172200" cy="1894362"/>
          </a:xfrm>
        </p:spPr>
        <p:txBody>
          <a:bodyPr>
            <a:normAutofit/>
          </a:bodyPr>
          <a:lstStyle/>
          <a:p>
            <a:r>
              <a:rPr lang="th-TH" sz="6000" dirty="0" smtClean="0"/>
              <a:t>ประกาศขายทอดตลาด</a:t>
            </a:r>
            <a:endParaRPr lang="th-TH" sz="6000" dirty="0"/>
          </a:p>
        </p:txBody>
      </p:sp>
    </p:spTree>
    <p:extLst>
      <p:ext uri="{BB962C8B-B14F-4D97-AF65-F5344CB8AC3E}">
        <p14:creationId xmlns:p14="http://schemas.microsoft.com/office/powerpoint/2010/main" val="1103903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</TotalTime>
  <Words>3</Words>
  <Application>Microsoft Office PowerPoint</Application>
  <PresentationFormat>นำเสนอทางหน้าจอ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เฉลียง</vt:lpstr>
      <vt:lpstr>ประกาศขายทอดตลาด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ประกาศขายทอดตลาด</dc:title>
  <dc:creator>EXC</dc:creator>
  <cp:lastModifiedBy>EXC</cp:lastModifiedBy>
  <cp:revision>1</cp:revision>
  <dcterms:created xsi:type="dcterms:W3CDTF">2019-03-12T08:53:00Z</dcterms:created>
  <dcterms:modified xsi:type="dcterms:W3CDTF">2019-03-12T08:55:15Z</dcterms:modified>
</cp:coreProperties>
</file>