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66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80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581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25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2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974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57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0959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5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1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2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56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31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38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221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99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32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5878D0-9B4A-420B-A885-1B10AA332F55}" type="datetimeFigureOut">
              <a:rPr lang="th-TH" smtClean="0"/>
              <a:t>05/04/62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F60A6C-CF0F-4555-AA3C-A2E7A0EE6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9150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  <p:sldLayoutId id="21474839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71262" y="1773236"/>
            <a:ext cx="1058494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นวัตกรรมเพื่อการเพิ่มประสิทธิภาพการจัดเก็บภาษี</a:t>
            </a:r>
          </a:p>
          <a:p>
            <a:pPr algn="ctr"/>
            <a:r>
              <a:rPr lang="th-TH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โดย</a:t>
            </a:r>
          </a:p>
          <a:p>
            <a:pPr algn="ctr"/>
            <a:r>
              <a:rPr lang="th-TH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ฝ่ายบริหารการจัดเก็บภาษี</a:t>
            </a:r>
          </a:p>
          <a:p>
            <a:pPr algn="ctr"/>
            <a:r>
              <a:rPr lang="th-TH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สำนักงานสรรพสามิตพื้นที่บุรีรัมย์</a:t>
            </a:r>
            <a:endParaRPr lang="th-TH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78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33" y="268941"/>
            <a:ext cx="10757647" cy="643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6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3" y="290456"/>
            <a:ext cx="11209468" cy="62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33102"/>
      </p:ext>
    </p:extLst>
  </p:cSld>
  <p:clrMapOvr>
    <a:masterClrMapping/>
  </p:clrMapOvr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18</Words>
  <Application>Microsoft Office PowerPoint</Application>
  <PresentationFormat>แบบจอกว้าง</PresentationFormat>
  <Paragraphs>4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Century Gothic</vt:lpstr>
      <vt:lpstr>DilleniaUPC</vt:lpstr>
      <vt:lpstr>Wingdings 3</vt:lpstr>
      <vt:lpstr>เส้นบาง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</cp:revision>
  <dcterms:created xsi:type="dcterms:W3CDTF">2019-04-05T02:07:44Z</dcterms:created>
  <dcterms:modified xsi:type="dcterms:W3CDTF">2019-04-05T02:12:03Z</dcterms:modified>
</cp:coreProperties>
</file>