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7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8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992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2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174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9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8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9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5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6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0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1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8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76424" y="215154"/>
            <a:ext cx="8791575" cy="925157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การหาที่อยู่จาก </a:t>
            </a:r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IP Address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76424" y="1355465"/>
            <a:ext cx="8791575" cy="5195942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latin typeface="TH SarabunTHAI" panose="020B0500040200020003" pitchFamily="34" charset="-34"/>
                <a:cs typeface="TH SarabunTHAI" panose="020B0500040200020003" pitchFamily="34" charset="-34"/>
              </a:rPr>
              <a:t>  </a:t>
            </a:r>
            <a:r>
              <a:rPr lang="th-TH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ในปัจจุบันการติดต่อสื่อสารทางอิเล็กทรอนิกส์ได้รับความนิยมเป็นอย่างมากเพราะสะดวก รวดเร็ว ประหยัด อีกทั้งมีช่องทางในการติดต่อหลากหลาย สามารถพูดคิดและติดต่อกันได้ทั้งข้อความ เสียง และภาพ ทำให้เป็นอีกช่องทางหนึ่งที่ใช้ในการกระทำความผิดโดยการซื้อขายสินค้าหนีภาษีออนไลน์ </a:t>
            </a:r>
            <a:r>
              <a:rPr lang="th-TH" sz="2400" dirty="0" err="1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ยาเสพติด</a:t>
            </a:r>
            <a:r>
              <a:rPr lang="th-TH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อาวุธ ค้าประเวณี โจรกรรมข้อมูล หลอกลวง ฯ ของมิจฉาชีพ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    ช่องทางการขายสินค้าออนไลน์ในปัจจุบัน</a:t>
            </a:r>
          </a:p>
          <a:p>
            <a:pPr lvl="0"/>
            <a:r>
              <a:rPr lang="th-TH" sz="2400" dirty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            *  Website</a:t>
            </a:r>
            <a:endParaRPr lang="en-US" sz="2400" dirty="0">
              <a:solidFill>
                <a:schemeClr val="tx1"/>
              </a:solidFill>
              <a:latin typeface="TH SarabunTHAI" panose="020B0500040200020003" pitchFamily="34" charset="-34"/>
              <a:cs typeface="TH SarabunTHAI" panose="020B0500040200020003" pitchFamily="34" charset="-34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             *  Facebook</a:t>
            </a:r>
            <a:endParaRPr lang="en-US" sz="2400" dirty="0">
              <a:solidFill>
                <a:schemeClr val="tx1"/>
              </a:solidFill>
              <a:latin typeface="TH SarabunTHAI" panose="020B0500040200020003" pitchFamily="34" charset="-34"/>
              <a:cs typeface="TH SarabunTHAI" panose="020B0500040200020003" pitchFamily="34" charset="-34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             *  Instagram</a:t>
            </a:r>
            <a:endParaRPr lang="en-US" sz="2400" dirty="0">
              <a:solidFill>
                <a:schemeClr val="tx1"/>
              </a:solidFill>
              <a:latin typeface="TH SarabunTHAI" panose="020B0500040200020003" pitchFamily="34" charset="-34"/>
              <a:cs typeface="TH SarabunTHAI" panose="020B0500040200020003" pitchFamily="34" charset="-34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             *  Line</a:t>
            </a:r>
            <a:r>
              <a:rPr lang="en-US" sz="2400" dirty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@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             *  Twitter</a:t>
            </a:r>
            <a:endParaRPr lang="en-US" sz="2400" dirty="0">
              <a:solidFill>
                <a:schemeClr val="tx1"/>
              </a:solidFill>
              <a:latin typeface="TH SarabunTHAI" panose="020B0500040200020003" pitchFamily="34" charset="-34"/>
              <a:cs typeface="TH SarabunTHAI" panose="020B0500040200020003" pitchFamily="34" charset="-34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              *  </a:t>
            </a:r>
            <a:r>
              <a:rPr lang="en-US" sz="2400" dirty="0" err="1" smtClean="0">
                <a:solidFill>
                  <a:schemeClr val="tx1"/>
                </a:solidFill>
                <a:latin typeface="TH SarabunTHAI" panose="020B0500040200020003" pitchFamily="34" charset="-34"/>
                <a:cs typeface="TH SarabunTHAI" panose="020B0500040200020003" pitchFamily="34" charset="-34"/>
              </a:rPr>
              <a:t>Youtube</a:t>
            </a:r>
            <a:endParaRPr lang="en-US" sz="2400" dirty="0">
              <a:solidFill>
                <a:schemeClr val="tx1"/>
              </a:solidFill>
              <a:latin typeface="TH SarabunTHAI" panose="020B0500040200020003" pitchFamily="34" charset="-34"/>
              <a:cs typeface="TH SarabunTHAI" panose="020B0500040200020003" pitchFamily="34" charset="-34"/>
            </a:endParaRPr>
          </a:p>
          <a:p>
            <a:endParaRPr lang="en-US" dirty="0">
              <a:solidFill>
                <a:srgbClr val="002060"/>
              </a:solidFill>
              <a:latin typeface="TH SarabunTHAI" panose="020B0500040200020003" pitchFamily="34" charset="-34"/>
              <a:cs typeface="TH SarabunTHAI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50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content.fnak3-1.fna.fbcdn.net/v/t1.15752-9/84498791_781784282317583_7062460087704485888_n.jpg?_nc_cat=109&amp;_nc_ohc=60f7PZX3ur8AX8bRO1P&amp;_nc_ht=scontent.fnak3-1.fna&amp;oh=7a051f9c2c6fbfa809c48418dc4db0f5&amp;oe=5ED297D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93" y="204396"/>
            <a:ext cx="10144461" cy="644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27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081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atin typeface="Andalus" panose="02020603050405020304" pitchFamily="18" charset="-78"/>
              </a:rPr>
              <a:t>การ </a:t>
            </a:r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Fishing IP Address</a:t>
            </a:r>
            <a:endParaRPr lang="en-US" sz="4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323191"/>
            <a:ext cx="8911687" cy="53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59859" y="451821"/>
            <a:ext cx="10112188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78193" y="376518"/>
            <a:ext cx="10219765" cy="62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67435" y="387276"/>
            <a:ext cx="10101431" cy="61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35163" y="301214"/>
            <a:ext cx="10284310" cy="63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0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13647" y="225911"/>
            <a:ext cx="10230522" cy="63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4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35162" y="236668"/>
            <a:ext cx="10262796" cy="64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:\Users\Admin\Desktop\83685650_725059651235024_617505834900914176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33" y="268941"/>
            <a:ext cx="10262794" cy="6357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079862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105</Words>
  <Application>Microsoft Office PowerPoint</Application>
  <PresentationFormat>แบบจอกว้าง</PresentationFormat>
  <Paragraphs>10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8" baseType="lpstr">
      <vt:lpstr>Andalus</vt:lpstr>
      <vt:lpstr>Arial</vt:lpstr>
      <vt:lpstr>Century Gothic</vt:lpstr>
      <vt:lpstr>Comic Sans MS</vt:lpstr>
      <vt:lpstr>DilleniaUPC</vt:lpstr>
      <vt:lpstr>TH SarabunTHAI</vt:lpstr>
      <vt:lpstr>Wingdings 3</vt:lpstr>
      <vt:lpstr>ช่อ</vt:lpstr>
      <vt:lpstr>การหาที่อยู่จาก IP Address</vt:lpstr>
      <vt:lpstr>การ Fishing IP Address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Ghostime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การหาที่อยู่จาก IP Address</dc:title>
  <dc:creator>GhostimeBTT</dc:creator>
  <cp:lastModifiedBy>GhostimeBTT</cp:lastModifiedBy>
  <cp:revision>7</cp:revision>
  <dcterms:created xsi:type="dcterms:W3CDTF">2020-01-31T03:03:28Z</dcterms:created>
  <dcterms:modified xsi:type="dcterms:W3CDTF">2020-01-31T04:20:05Z</dcterms:modified>
</cp:coreProperties>
</file>