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56" d="100"/>
          <a:sy n="56" d="100"/>
        </p:scale>
        <p:origin x="-96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7658B2-6FB7-42E5-A955-7DD7414F0F5F}" type="datetimeFigureOut">
              <a:rPr lang="th-TH" smtClean="0"/>
              <a:t>30/05/60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0AF88E-206F-441E-9D5F-84E6DEFE878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Abroad (adv.)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ในต่างประเทศ, ต่างแดน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128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Admission Fee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ค่าธรรมเนียมในการเข้า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Affect (v.)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กระทบ, มีผลต่อ, ส่งผลต่อ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Agent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ตัวแทน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Alcohol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เหล้า, เครื่องดื่มที่มีแอลกอฮอล์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Allowance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การอนุญาตให้, เงินช่วยเหลือ, เบี้ยเลี้ยง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Appeal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(v.)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ขออุทธรณ์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Applicable (adj.)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ใช้ได้, ปฏิบัติได้, เหมาะสม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Assistance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การช่วยเหลือ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Benefit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ผลประโยชน์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Bonded Warehouse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คลังสินค้าทัณฑ์บน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Accountability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ภาระรับผิดชอบ, สามัญสำนึกในหน้าที่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Border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ชายแดน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Accurate (adj.)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ถูกต้อง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Accuse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(v.)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กล่าวหา, ฟ้องร้อง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Accusation</a:t>
            </a:r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การกล่าวหา, ข้อกล่าวหา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Act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พระราชบัญญัติ, กฎหมาย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Activity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กิจกรรม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Additives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สิ่งที่เพิ่มเข้าไป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72008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Administration (n.)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899592" y="278092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การบริหาร</a:t>
            </a:r>
            <a:endParaRPr lang="th-TH" sz="48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416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157</Words>
  <Application>Microsoft Office PowerPoint</Application>
  <PresentationFormat>นำเสนอทางหน้าจอ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เฉลียง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EXC</dc:creator>
  <cp:lastModifiedBy>EXC</cp:lastModifiedBy>
  <cp:revision>8</cp:revision>
  <dcterms:created xsi:type="dcterms:W3CDTF">2017-05-30T07:46:59Z</dcterms:created>
  <dcterms:modified xsi:type="dcterms:W3CDTF">2017-05-30T08:43:56Z</dcterms:modified>
</cp:coreProperties>
</file>